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74" r:id="rId6"/>
    <p:sldMasterId id="2147483675" r:id="rId7"/>
    <p:sldMasterId id="2147484451" r:id="rId8"/>
    <p:sldMasterId id="2147484477" r:id="rId9"/>
    <p:sldMasterId id="2147484486" r:id="rId10"/>
    <p:sldMasterId id="2147484500" r:id="rId11"/>
    <p:sldMasterId id="2147484529" r:id="rId12"/>
    <p:sldMasterId id="2147484543" r:id="rId13"/>
    <p:sldMasterId id="2147484556" r:id="rId14"/>
    <p:sldMasterId id="2147484568" r:id="rId15"/>
    <p:sldMasterId id="2147484580" r:id="rId16"/>
    <p:sldMasterId id="2147484623" r:id="rId17"/>
    <p:sldMasterId id="2147484625" r:id="rId18"/>
    <p:sldMasterId id="2147484627" r:id="rId19"/>
    <p:sldMasterId id="2147484632" r:id="rId20"/>
    <p:sldMasterId id="2147484643" r:id="rId21"/>
    <p:sldMasterId id="2147484652" r:id="rId22"/>
  </p:sldMasterIdLst>
  <p:notesMasterIdLst>
    <p:notesMasterId r:id="rId71"/>
  </p:notesMasterIdLst>
  <p:sldIdLst>
    <p:sldId id="517" r:id="rId23"/>
    <p:sldId id="556" r:id="rId24"/>
    <p:sldId id="518" r:id="rId25"/>
    <p:sldId id="551" r:id="rId26"/>
    <p:sldId id="507" r:id="rId27"/>
    <p:sldId id="522" r:id="rId28"/>
    <p:sldId id="519" r:id="rId29"/>
    <p:sldId id="520" r:id="rId30"/>
    <p:sldId id="521" r:id="rId31"/>
    <p:sldId id="508" r:id="rId32"/>
    <p:sldId id="523" r:id="rId33"/>
    <p:sldId id="524" r:id="rId34"/>
    <p:sldId id="525" r:id="rId35"/>
    <p:sldId id="526" r:id="rId36"/>
    <p:sldId id="513" r:id="rId37"/>
    <p:sldId id="527" r:id="rId38"/>
    <p:sldId id="528" r:id="rId39"/>
    <p:sldId id="529" r:id="rId40"/>
    <p:sldId id="530" r:id="rId41"/>
    <p:sldId id="510" r:id="rId42"/>
    <p:sldId id="531" r:id="rId43"/>
    <p:sldId id="532" r:id="rId44"/>
    <p:sldId id="533" r:id="rId45"/>
    <p:sldId id="534" r:id="rId46"/>
    <p:sldId id="512" r:id="rId47"/>
    <p:sldId id="535" r:id="rId48"/>
    <p:sldId id="536" r:id="rId49"/>
    <p:sldId id="537" r:id="rId50"/>
    <p:sldId id="538" r:id="rId51"/>
    <p:sldId id="511" r:id="rId52"/>
    <p:sldId id="539" r:id="rId53"/>
    <p:sldId id="540" r:id="rId54"/>
    <p:sldId id="541" r:id="rId55"/>
    <p:sldId id="542" r:id="rId56"/>
    <p:sldId id="509" r:id="rId57"/>
    <p:sldId id="543" r:id="rId58"/>
    <p:sldId id="544" r:id="rId59"/>
    <p:sldId id="545" r:id="rId60"/>
    <p:sldId id="546" r:id="rId61"/>
    <p:sldId id="504" r:id="rId62"/>
    <p:sldId id="552" r:id="rId63"/>
    <p:sldId id="514" r:id="rId64"/>
    <p:sldId id="547" r:id="rId65"/>
    <p:sldId id="548" r:id="rId66"/>
    <p:sldId id="549" r:id="rId67"/>
    <p:sldId id="550" r:id="rId68"/>
    <p:sldId id="555" r:id="rId69"/>
    <p:sldId id="554" r:id="rId70"/>
  </p:sldIdLst>
  <p:sldSz cx="12192000" cy="6858000"/>
  <p:notesSz cx="7010400" cy="92964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2BF44F-6910-0345-BCE2-D7CD3347D5EF}">
          <p14:sldIdLst>
            <p14:sldId id="517"/>
            <p14:sldId id="556"/>
            <p14:sldId id="518"/>
            <p14:sldId id="551"/>
          </p14:sldIdLst>
        </p14:section>
        <p14:section name="7 Qualities" id="{2CEA38AF-25DE-AF4C-9E6F-D553FACC9B5E}">
          <p14:sldIdLst>
            <p14:sldId id="507"/>
            <p14:sldId id="522"/>
            <p14:sldId id="519"/>
            <p14:sldId id="520"/>
            <p14:sldId id="521"/>
            <p14:sldId id="508"/>
            <p14:sldId id="523"/>
            <p14:sldId id="524"/>
            <p14:sldId id="525"/>
            <p14:sldId id="526"/>
            <p14:sldId id="513"/>
            <p14:sldId id="527"/>
            <p14:sldId id="528"/>
            <p14:sldId id="529"/>
            <p14:sldId id="530"/>
            <p14:sldId id="510"/>
            <p14:sldId id="531"/>
            <p14:sldId id="532"/>
            <p14:sldId id="533"/>
            <p14:sldId id="534"/>
            <p14:sldId id="512"/>
            <p14:sldId id="535"/>
            <p14:sldId id="536"/>
            <p14:sldId id="537"/>
            <p14:sldId id="538"/>
            <p14:sldId id="511"/>
            <p14:sldId id="539"/>
            <p14:sldId id="540"/>
            <p14:sldId id="541"/>
            <p14:sldId id="542"/>
            <p14:sldId id="509"/>
            <p14:sldId id="543"/>
            <p14:sldId id="544"/>
            <p14:sldId id="545"/>
            <p14:sldId id="546"/>
            <p14:sldId id="504"/>
            <p14:sldId id="552"/>
          </p14:sldIdLst>
        </p14:section>
        <p14:section name="Your Call To Action" id="{4EFE7A2E-60E5-7A4F-91AF-FD9858AC814A}">
          <p14:sldIdLst>
            <p14:sldId id="514"/>
            <p14:sldId id="547"/>
            <p14:sldId id="548"/>
            <p14:sldId id="549"/>
            <p14:sldId id="550"/>
          </p14:sldIdLst>
        </p14:section>
        <p14:section name="Keep In Touch" id="{EF78639B-7B05-9E45-927C-ED341963AD72}">
          <p14:sldIdLst>
            <p14:sldId id="555"/>
            <p14:sldId id="554"/>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E71"/>
    <a:srgbClr val="849FFF"/>
    <a:srgbClr val="4C6681"/>
    <a:srgbClr val="F0D4AA"/>
    <a:srgbClr val="FBDC9F"/>
    <a:srgbClr val="E8D6B2"/>
    <a:srgbClr val="4D148C"/>
    <a:srgbClr val="EFDFC9"/>
    <a:srgbClr val="FF99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9" autoAdjust="0"/>
    <p:restoredTop sz="91144" autoAdjust="0"/>
  </p:normalViewPr>
  <p:slideViewPr>
    <p:cSldViewPr snapToGrid="0">
      <p:cViewPr>
        <p:scale>
          <a:sx n="94" d="100"/>
          <a:sy n="94" d="100"/>
        </p:scale>
        <p:origin x="-312" y="-344"/>
      </p:cViewPr>
      <p:guideLst>
        <p:guide orient="horz" pos="2160"/>
        <p:guide pos="3840"/>
      </p:guideLst>
    </p:cSldViewPr>
  </p:slideViewPr>
  <p:notesTextViewPr>
    <p:cViewPr>
      <p:scale>
        <a:sx n="1" d="1"/>
        <a:sy n="1" d="1"/>
      </p:scale>
      <p:origin x="0" y="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70" Type="http://schemas.openxmlformats.org/officeDocument/2006/relationships/slide" Target="slides/slide48.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73" Type="http://schemas.openxmlformats.org/officeDocument/2006/relationships/tags" Target="tags/tag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94CD34C-133E-4106-A7E4-9C21053EFE0F}" type="datetimeFigureOut">
              <a:rPr lang="en-US" smtClean="0"/>
              <a:t>8/19/16</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77" tIns="46589" rIns="93177" bIns="46589" rtlCol="0" anchor="b"/>
          <a:lstStyle>
            <a:lvl1pPr algn="r">
              <a:defRPr sz="1200"/>
            </a:lvl1pPr>
          </a:lstStyle>
          <a:p>
            <a:fld id="{1E56A08E-B173-413F-B681-0C0C3722C05A}" type="slidenum">
              <a:rPr lang="en-US" smtClean="0"/>
              <a:t>‹#›</a:t>
            </a:fld>
            <a:endParaRPr lang="en-US" dirty="0"/>
          </a:p>
        </p:txBody>
      </p:sp>
    </p:spTree>
    <p:extLst>
      <p:ext uri="{BB962C8B-B14F-4D97-AF65-F5344CB8AC3E}">
        <p14:creationId xmlns:p14="http://schemas.microsoft.com/office/powerpoint/2010/main" val="187675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Qualities of a Great Scrum Master" is a look through the eyes of an experienced Scrum Master, Coach, and Change Artist at the key ingredients that make up a successful Scrum Master. These seven qualities have been distilled from many years of experience leading Agile transformations first as an internal change artist and now as an external consultant in Fortune 100 companies. </a:t>
            </a:r>
            <a:r>
              <a:rPr lang="en-US" smtClean="0"/>
              <a:t>Finally, much of the acquired learning that is shared within this presentation can be traced back to the work of various industry leaders, a few of whom are quoted or referenced herein for credit and further study.</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smtClean="0"/>
              <a:t>Purpose</a:t>
            </a:r>
          </a:p>
          <a:p>
            <a:pPr marL="628650" lvl="1" indent="-171450">
              <a:buFont typeface="Arial"/>
              <a:buChar char="•"/>
            </a:pPr>
            <a:r>
              <a:rPr lang="en-US" dirty="0" smtClean="0"/>
              <a:t>Sometimes</a:t>
            </a:r>
            <a:r>
              <a:rPr lang="en-US" baseline="0" dirty="0" smtClean="0"/>
              <a:t> purpose and vision are so closely intertwined it’s hard to distinguish them from another.</a:t>
            </a:r>
          </a:p>
          <a:p>
            <a:pPr marL="628650" lvl="1" indent="-171450">
              <a:buFont typeface="Arial"/>
              <a:buChar char="•"/>
            </a:pPr>
            <a:r>
              <a:rPr lang="en-US" baseline="0" dirty="0" smtClean="0"/>
              <a:t>Where Vision is about what and where you want to go, Purpose is all about why you do what you do.</a:t>
            </a:r>
          </a:p>
          <a:p>
            <a:pPr marL="628650" lvl="1" indent="-171450">
              <a:buFont typeface="Arial"/>
              <a:buChar char="•"/>
            </a:pPr>
            <a:r>
              <a:rPr lang="en-US" baseline="0" dirty="0" smtClean="0"/>
              <a:t>The best SMs have a strong, compelling, personal sense of purpose and also help their team identify their collective purpose that supports the larger org purpose.</a:t>
            </a:r>
          </a:p>
          <a:p>
            <a:pPr marL="1085850" lvl="2" indent="-171450">
              <a:buFont typeface="Arial"/>
              <a:buChar char="•"/>
            </a:pPr>
            <a:r>
              <a:rPr lang="en-US" baseline="0" dirty="0" smtClean="0"/>
              <a:t>Story about Citizens Corp Business Systems name helping us identify our purpose</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11</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smtClean="0"/>
              <a:t>Purpose</a:t>
            </a:r>
          </a:p>
          <a:p>
            <a:pPr marL="628650" lvl="1" indent="-171450">
              <a:buFont typeface="Arial"/>
              <a:buChar char="•"/>
            </a:pPr>
            <a:r>
              <a:rPr lang="en-US" dirty="0" smtClean="0"/>
              <a:t>Sometimes</a:t>
            </a:r>
            <a:r>
              <a:rPr lang="en-US" baseline="0" dirty="0" smtClean="0"/>
              <a:t> purpose and vision are so closely intertwined it’s hard to distinguish them from another.</a:t>
            </a:r>
          </a:p>
          <a:p>
            <a:pPr marL="628650" lvl="1" indent="-171450">
              <a:buFont typeface="Arial"/>
              <a:buChar char="•"/>
            </a:pPr>
            <a:r>
              <a:rPr lang="en-US" baseline="0" dirty="0" smtClean="0"/>
              <a:t>Where Vision is about what and where you want to go, Purpose is all about why you do what you do.</a:t>
            </a:r>
          </a:p>
          <a:p>
            <a:pPr marL="628650" lvl="1" indent="-171450">
              <a:buFont typeface="Arial"/>
              <a:buChar char="•"/>
            </a:pPr>
            <a:r>
              <a:rPr lang="en-US" baseline="0" dirty="0" smtClean="0"/>
              <a:t>The best SMs have a strong, compelling, personal sense of purpose and also help their team identify their collective purpose that supports the larger org purpose.</a:t>
            </a:r>
          </a:p>
          <a:p>
            <a:pPr marL="1085850" lvl="2" indent="-171450">
              <a:buFont typeface="Arial"/>
              <a:buChar char="•"/>
            </a:pPr>
            <a:r>
              <a:rPr lang="en-US" baseline="0" dirty="0" smtClean="0"/>
              <a:t>Story about Citizens Corp Business Systems name helping us identify our purpose</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12</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smtClean="0"/>
              <a:t>Purpose</a:t>
            </a:r>
          </a:p>
          <a:p>
            <a:pPr marL="628650" lvl="1" indent="-171450">
              <a:buFont typeface="Arial"/>
              <a:buChar char="•"/>
            </a:pPr>
            <a:r>
              <a:rPr lang="en-US" dirty="0" smtClean="0"/>
              <a:t>Sometimes</a:t>
            </a:r>
            <a:r>
              <a:rPr lang="en-US" baseline="0" dirty="0" smtClean="0"/>
              <a:t> purpose and vision are so closely intertwined it’s hard to distinguish them from another.</a:t>
            </a:r>
          </a:p>
          <a:p>
            <a:pPr marL="628650" lvl="1" indent="-171450">
              <a:buFont typeface="Arial"/>
              <a:buChar char="•"/>
            </a:pPr>
            <a:r>
              <a:rPr lang="en-US" baseline="0" dirty="0" smtClean="0"/>
              <a:t>Where Vision is about what and where you want to go, Purpose is all about why you do what you do.</a:t>
            </a:r>
          </a:p>
          <a:p>
            <a:pPr marL="628650" lvl="1" indent="-171450">
              <a:buFont typeface="Arial"/>
              <a:buChar char="•"/>
            </a:pPr>
            <a:r>
              <a:rPr lang="en-US" baseline="0" dirty="0" smtClean="0"/>
              <a:t>The best SMs have a strong, compelling, personal sense of purpose and also help their team identify their collective purpose that supports the larger org purpose.</a:t>
            </a:r>
          </a:p>
          <a:p>
            <a:pPr marL="1085850" lvl="2" indent="-171450">
              <a:buFont typeface="Arial"/>
              <a:buChar char="•"/>
            </a:pPr>
            <a:r>
              <a:rPr lang="en-US" baseline="0" dirty="0" smtClean="0"/>
              <a:t>Story about Citizens Corp Business Systems name helping us identify our purpose</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13</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smtClean="0"/>
              <a:t>Purpose</a:t>
            </a:r>
          </a:p>
          <a:p>
            <a:pPr marL="628650" lvl="1" indent="-171450">
              <a:buFont typeface="Arial"/>
              <a:buChar char="•"/>
            </a:pPr>
            <a:r>
              <a:rPr lang="en-US" dirty="0" smtClean="0"/>
              <a:t>Sometimes</a:t>
            </a:r>
            <a:r>
              <a:rPr lang="en-US" baseline="0" dirty="0" smtClean="0"/>
              <a:t> purpose and vision are so closely intertwined it’s hard to distinguish them from another.</a:t>
            </a:r>
          </a:p>
          <a:p>
            <a:pPr marL="628650" lvl="1" indent="-171450">
              <a:buFont typeface="Arial"/>
              <a:buChar char="•"/>
            </a:pPr>
            <a:r>
              <a:rPr lang="en-US" baseline="0" dirty="0" smtClean="0"/>
              <a:t>Where Vision is about what and where you want to go, Purpose is all about why you do what you do.</a:t>
            </a:r>
          </a:p>
          <a:p>
            <a:pPr marL="628650" lvl="1" indent="-171450">
              <a:buFont typeface="Arial"/>
              <a:buChar char="•"/>
            </a:pPr>
            <a:r>
              <a:rPr lang="en-US" baseline="0" dirty="0" smtClean="0"/>
              <a:t>The best SMs have a strong, compelling, personal sense of purpose and also help their team identify their collective purpose that supports the larger org purpose.</a:t>
            </a:r>
          </a:p>
          <a:p>
            <a:pPr marL="1085850" lvl="2" indent="-171450">
              <a:buFont typeface="Arial"/>
              <a:buChar char="•"/>
            </a:pPr>
            <a:r>
              <a:rPr lang="en-US" baseline="0" dirty="0" smtClean="0"/>
              <a:t>Story about Citizens Corp Business Systems name helping us identify our purpose</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14</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Servant Leader</a:t>
            </a:r>
          </a:p>
          <a:p>
            <a:pPr marL="628650" lvl="1" indent="-171450">
              <a:buFont typeface="Arial"/>
              <a:buChar char="•"/>
            </a:pPr>
            <a:r>
              <a:rPr lang="en-US" dirty="0" smtClean="0"/>
              <a:t>Mindset. With an emphasis</a:t>
            </a:r>
            <a:r>
              <a:rPr lang="en-US" baseline="0" dirty="0" smtClean="0"/>
              <a:t> on service.</a:t>
            </a:r>
            <a:endParaRPr lang="en-US" dirty="0" smtClean="0"/>
          </a:p>
          <a:p>
            <a:pPr marL="628650" lvl="1" indent="-171450">
              <a:buFont typeface="Arial"/>
              <a:buChar char="•"/>
            </a:pPr>
            <a:r>
              <a:rPr lang="en-US" dirty="0" smtClean="0"/>
              <a:t>Much has been written about this, so won’t belabor the point. Suffice to say, this begins and ends with a mindset. </a:t>
            </a:r>
          </a:p>
          <a:p>
            <a:pPr marL="628650" lvl="1" indent="-171450">
              <a:buFont typeface="Arial"/>
              <a:buChar char="•"/>
            </a:pPr>
            <a:r>
              <a:rPr lang="en-US" dirty="0" smtClean="0"/>
              <a:t>I am Second campaign,</a:t>
            </a:r>
            <a:r>
              <a:rPr lang="en-US" baseline="0" dirty="0" smtClean="0"/>
              <a:t> Tim McGraw “always stay humble and kind” song.</a:t>
            </a:r>
          </a:p>
          <a:p>
            <a:pPr marL="628650" lvl="1" indent="-171450">
              <a:buFont typeface="Arial"/>
              <a:buChar char="•"/>
            </a:pPr>
            <a:r>
              <a:rPr lang="en-US" baseline="0" dirty="0" smtClean="0"/>
              <a:t>Can be hard to say practically what to go about doing. Easy to identify it when you see it, so we talk about examples we’ve seen (making sure there is fresh coffee available before the daily standup).</a:t>
            </a:r>
          </a:p>
          <a:p>
            <a:pPr marL="628650" lvl="1" indent="-171450">
              <a:buFont typeface="Arial"/>
              <a:buChar char="•"/>
            </a:pPr>
            <a:r>
              <a:rPr lang="en-US" dirty="0" smtClean="0"/>
              <a:t>"My fellow humans, ask not what your colleagues can do for you, ask what you can do for your colleagues." -- Bob Marshall @</a:t>
            </a:r>
            <a:r>
              <a:rPr lang="en-US" dirty="0" err="1" smtClean="0"/>
              <a:t>flowchainsensei</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15</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Servant Leader</a:t>
            </a:r>
          </a:p>
          <a:p>
            <a:pPr marL="628650" lvl="1" indent="-171450">
              <a:buFont typeface="Arial"/>
              <a:buChar char="•"/>
            </a:pPr>
            <a:r>
              <a:rPr lang="en-US" dirty="0" smtClean="0"/>
              <a:t>Mindset. With an emphasis</a:t>
            </a:r>
            <a:r>
              <a:rPr lang="en-US" baseline="0" dirty="0" smtClean="0"/>
              <a:t> on service.</a:t>
            </a:r>
            <a:endParaRPr lang="en-US" dirty="0" smtClean="0"/>
          </a:p>
          <a:p>
            <a:pPr marL="628650" lvl="1" indent="-171450">
              <a:buFont typeface="Arial"/>
              <a:buChar char="•"/>
            </a:pPr>
            <a:r>
              <a:rPr lang="en-US" dirty="0" smtClean="0"/>
              <a:t>Much has been written about this, so won’t belabor the point. Suffice to say, this begins and ends with a mindset. </a:t>
            </a:r>
          </a:p>
          <a:p>
            <a:pPr marL="628650" lvl="1" indent="-171450">
              <a:buFont typeface="Arial"/>
              <a:buChar char="•"/>
            </a:pPr>
            <a:r>
              <a:rPr lang="en-US" dirty="0" smtClean="0"/>
              <a:t>I am Second campaign,</a:t>
            </a:r>
            <a:r>
              <a:rPr lang="en-US" baseline="0" dirty="0" smtClean="0"/>
              <a:t> Tim McGraw “always stay humble and kind” song.</a:t>
            </a:r>
          </a:p>
          <a:p>
            <a:pPr marL="628650" lvl="1" indent="-171450">
              <a:buFont typeface="Arial"/>
              <a:buChar char="•"/>
            </a:pPr>
            <a:r>
              <a:rPr lang="en-US" baseline="0" dirty="0" smtClean="0"/>
              <a:t>Can be hard to say practically what to go about doing. Easy to identify it when you see it, so we talk about examples we’ve seen (making sure there is fresh coffee available before the daily standup).</a:t>
            </a:r>
          </a:p>
          <a:p>
            <a:pPr marL="628650" lvl="1" indent="-171450">
              <a:buFont typeface="Arial"/>
              <a:buChar char="•"/>
            </a:pPr>
            <a:r>
              <a:rPr lang="en-US" dirty="0" smtClean="0"/>
              <a:t>"My fellow humans, ask not what your colleagues can do for you, ask what you can do for your colleagues." -- Bob Marshall @</a:t>
            </a:r>
            <a:r>
              <a:rPr lang="en-US" dirty="0" err="1" smtClean="0"/>
              <a:t>flowchainsensei</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16</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Servant Leader</a:t>
            </a:r>
          </a:p>
          <a:p>
            <a:pPr marL="628650" lvl="1" indent="-171450">
              <a:buFont typeface="Arial"/>
              <a:buChar char="•"/>
            </a:pPr>
            <a:r>
              <a:rPr lang="en-US" dirty="0" smtClean="0"/>
              <a:t>Mindset. With an emphasis</a:t>
            </a:r>
            <a:r>
              <a:rPr lang="en-US" baseline="0" dirty="0" smtClean="0"/>
              <a:t> on service.</a:t>
            </a:r>
            <a:endParaRPr lang="en-US" dirty="0" smtClean="0"/>
          </a:p>
          <a:p>
            <a:pPr marL="628650" lvl="1" indent="-171450">
              <a:buFont typeface="Arial"/>
              <a:buChar char="•"/>
            </a:pPr>
            <a:r>
              <a:rPr lang="en-US" dirty="0" smtClean="0"/>
              <a:t>Much has been written about this, so won’t belabor the point. Suffice to say, this begins and ends with a mindset. </a:t>
            </a:r>
          </a:p>
          <a:p>
            <a:pPr marL="628650" lvl="1" indent="-171450">
              <a:buFont typeface="Arial"/>
              <a:buChar char="•"/>
            </a:pPr>
            <a:r>
              <a:rPr lang="en-US" dirty="0" smtClean="0"/>
              <a:t>I am Second campaign,</a:t>
            </a:r>
            <a:r>
              <a:rPr lang="en-US" baseline="0" dirty="0" smtClean="0"/>
              <a:t> Tim McGraw “always stay humble and kind” song.</a:t>
            </a:r>
          </a:p>
          <a:p>
            <a:pPr marL="628650" lvl="1" indent="-171450">
              <a:buFont typeface="Arial"/>
              <a:buChar char="•"/>
            </a:pPr>
            <a:r>
              <a:rPr lang="en-US" baseline="0" dirty="0" smtClean="0"/>
              <a:t>Can be hard to say practically what to go about doing. Easy to identify it when you see it, so we talk about examples we’ve seen (making sure there is fresh coffee available before the daily standup).</a:t>
            </a:r>
          </a:p>
          <a:p>
            <a:pPr marL="628650" lvl="1" indent="-171450">
              <a:buFont typeface="Arial"/>
              <a:buChar char="•"/>
            </a:pPr>
            <a:r>
              <a:rPr lang="en-US" dirty="0" smtClean="0"/>
              <a:t>"My fellow humans, ask not what your colleagues can do for you, ask what you can do for your colleagues." -- Bob Marshall @</a:t>
            </a:r>
            <a:r>
              <a:rPr lang="en-US" dirty="0" err="1" smtClean="0"/>
              <a:t>flowchainsensei</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17</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Servant Leader</a:t>
            </a:r>
          </a:p>
          <a:p>
            <a:pPr marL="628650" lvl="1" indent="-171450">
              <a:buFont typeface="Arial"/>
              <a:buChar char="•"/>
            </a:pPr>
            <a:r>
              <a:rPr lang="en-US" dirty="0" smtClean="0"/>
              <a:t>Mindset. With an emphasis</a:t>
            </a:r>
            <a:r>
              <a:rPr lang="en-US" baseline="0" dirty="0" smtClean="0"/>
              <a:t> on service.</a:t>
            </a:r>
            <a:endParaRPr lang="en-US" dirty="0" smtClean="0"/>
          </a:p>
          <a:p>
            <a:pPr marL="628650" lvl="1" indent="-171450">
              <a:buFont typeface="Arial"/>
              <a:buChar char="•"/>
            </a:pPr>
            <a:r>
              <a:rPr lang="en-US" dirty="0" smtClean="0"/>
              <a:t>Much has been written about this, so won’t belabor the point. Suffice to say, this begins and ends with a mindset. </a:t>
            </a:r>
          </a:p>
          <a:p>
            <a:pPr marL="628650" lvl="1" indent="-171450">
              <a:buFont typeface="Arial"/>
              <a:buChar char="•"/>
            </a:pPr>
            <a:r>
              <a:rPr lang="en-US" dirty="0" smtClean="0"/>
              <a:t>I am Second campaign,</a:t>
            </a:r>
            <a:r>
              <a:rPr lang="en-US" baseline="0" dirty="0" smtClean="0"/>
              <a:t> Tim McGraw “always stay humble and kind” song.</a:t>
            </a:r>
          </a:p>
          <a:p>
            <a:pPr marL="628650" lvl="1" indent="-171450">
              <a:buFont typeface="Arial"/>
              <a:buChar char="•"/>
            </a:pPr>
            <a:r>
              <a:rPr lang="en-US" baseline="0" dirty="0" smtClean="0"/>
              <a:t>Can be hard to say practically what to go about doing. Easy to identify it when you see it, so we talk about examples we’ve seen (making sure there is fresh coffee available before the daily standup).</a:t>
            </a:r>
          </a:p>
          <a:p>
            <a:pPr marL="628650" lvl="1" indent="-171450">
              <a:buFont typeface="Arial"/>
              <a:buChar char="•"/>
            </a:pPr>
            <a:r>
              <a:rPr lang="en-US" dirty="0" smtClean="0"/>
              <a:t>"My fellow humans, ask not what your colleagues can do for you, ask what you can do for your colleagues." -- Bob Marshall @</a:t>
            </a:r>
            <a:r>
              <a:rPr lang="en-US" dirty="0" err="1" smtClean="0"/>
              <a:t>flowchainsensei</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18</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Servant Leader</a:t>
            </a:r>
          </a:p>
          <a:p>
            <a:pPr marL="628650" lvl="1" indent="-171450">
              <a:buFont typeface="Arial"/>
              <a:buChar char="•"/>
            </a:pPr>
            <a:r>
              <a:rPr lang="en-US" dirty="0" smtClean="0"/>
              <a:t>Mindset. With an emphasis</a:t>
            </a:r>
            <a:r>
              <a:rPr lang="en-US" baseline="0" dirty="0" smtClean="0"/>
              <a:t> on service.</a:t>
            </a:r>
            <a:endParaRPr lang="en-US" dirty="0" smtClean="0"/>
          </a:p>
          <a:p>
            <a:pPr marL="628650" lvl="1" indent="-171450">
              <a:buFont typeface="Arial"/>
              <a:buChar char="•"/>
            </a:pPr>
            <a:r>
              <a:rPr lang="en-US" dirty="0" smtClean="0"/>
              <a:t>Much has been written about this, so won’t belabor the point. Suffice to say, this begins and ends with a mindset. </a:t>
            </a:r>
          </a:p>
          <a:p>
            <a:pPr marL="628650" lvl="1" indent="-171450">
              <a:buFont typeface="Arial"/>
              <a:buChar char="•"/>
            </a:pPr>
            <a:r>
              <a:rPr lang="en-US" dirty="0" smtClean="0"/>
              <a:t>I am Second campaign,</a:t>
            </a:r>
            <a:r>
              <a:rPr lang="en-US" baseline="0" dirty="0" smtClean="0"/>
              <a:t> Tim McGraw “always stay humble and kind” song.</a:t>
            </a:r>
          </a:p>
          <a:p>
            <a:pPr marL="628650" lvl="1" indent="-171450">
              <a:buFont typeface="Arial"/>
              <a:buChar char="•"/>
            </a:pPr>
            <a:r>
              <a:rPr lang="en-US" baseline="0" dirty="0" smtClean="0"/>
              <a:t>Can be hard to say practically what to go about doing. Easy to identify it when you see it, so we talk about examples we’ve seen (making sure there is fresh coffee available before the daily standup).</a:t>
            </a:r>
          </a:p>
          <a:p>
            <a:pPr marL="628650" lvl="1" indent="-171450">
              <a:buFont typeface="Arial"/>
              <a:buChar char="•"/>
            </a:pPr>
            <a:r>
              <a:rPr lang="en-US" dirty="0" smtClean="0"/>
              <a:t>"My fellow humans, ask not what your colleagues can do for you, ask what you can do for your colleagues." -- Bob Marshall @</a:t>
            </a:r>
            <a:r>
              <a:rPr lang="en-US" dirty="0" err="1" smtClean="0"/>
              <a:t>flowchainsensei</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19</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Facilitator</a:t>
            </a:r>
          </a:p>
          <a:p>
            <a:pPr marL="628650" lvl="1" indent="-171450">
              <a:buFont typeface="Arial"/>
              <a:buChar char="•"/>
            </a:pPr>
            <a:r>
              <a:rPr lang="en-US" dirty="0" smtClean="0"/>
              <a:t>The</a:t>
            </a:r>
            <a:r>
              <a:rPr lang="en-US" baseline="0" dirty="0" smtClean="0"/>
              <a:t> SM isn’t ultimately responsible for the team delivering. But they are responsible to help the team continue to improve in how they work together and deliver software.</a:t>
            </a:r>
          </a:p>
          <a:p>
            <a:pPr marL="628650" lvl="1" indent="-171450">
              <a:buFont typeface="Arial"/>
              <a:buChar char="•"/>
            </a:pPr>
            <a:r>
              <a:rPr lang="en-US" baseline="0" dirty="0" smtClean="0"/>
              <a:t>This means much of the work the SM will do in support of that goal is facilitating teamwork. A lot of this happens in formal scrum ceremonies, but it can also happen outside of those ceremonies. For instance, conflict resolution needs don’t always crop up during a scrum ceremony. </a:t>
            </a:r>
          </a:p>
          <a:p>
            <a:pPr marL="628650" lvl="1" indent="-171450">
              <a:buFont typeface="Arial"/>
              <a:buChar char="•"/>
            </a:pPr>
            <a:r>
              <a:rPr lang="en-US" baseline="0" dirty="0" smtClean="0"/>
              <a:t>A great facilitator knows how to identify the purpose of a gathering or need of a team in any moment, help them see and align to that purpose, and help them reach and achieve that purpose or goal. The point is to leave your personal goals out of this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20</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Facilitator</a:t>
            </a:r>
          </a:p>
          <a:p>
            <a:pPr marL="628650" lvl="1" indent="-171450">
              <a:buFont typeface="Arial"/>
              <a:buChar char="•"/>
            </a:pPr>
            <a:r>
              <a:rPr lang="en-US" dirty="0" smtClean="0"/>
              <a:t>The</a:t>
            </a:r>
            <a:r>
              <a:rPr lang="en-US" baseline="0" dirty="0" smtClean="0"/>
              <a:t> SM isn’t ultimately responsible for the team delivering. But they are responsible to help the team continue to improve in how they work together and deliver software.</a:t>
            </a:r>
          </a:p>
          <a:p>
            <a:pPr marL="628650" lvl="1" indent="-171450">
              <a:buFont typeface="Arial"/>
              <a:buChar char="•"/>
            </a:pPr>
            <a:r>
              <a:rPr lang="en-US" baseline="0" dirty="0" smtClean="0"/>
              <a:t>This means much of the work the SM will do in support of that goal is facilitating teamwork. A lot of this happens in formal scrum ceremonies, but it can also happen outside of those ceremonies. For instance, conflict resolution needs don’t always crop up during a scrum ceremony. </a:t>
            </a:r>
          </a:p>
          <a:p>
            <a:pPr marL="628650" lvl="1" indent="-171450">
              <a:buFont typeface="Arial"/>
              <a:buChar char="•"/>
            </a:pPr>
            <a:r>
              <a:rPr lang="en-US" baseline="0" dirty="0" smtClean="0"/>
              <a:t>A great facilitator knows how to identify the purpose of a gathering or need of a team in any moment, help them see and align to that purpose, and help them reach and achieve that purpose or goal. The point is to leave your personal goals out of this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21</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Facilitator</a:t>
            </a:r>
          </a:p>
          <a:p>
            <a:pPr marL="628650" lvl="1" indent="-171450">
              <a:buFont typeface="Arial"/>
              <a:buChar char="•"/>
            </a:pPr>
            <a:r>
              <a:rPr lang="en-US" dirty="0" smtClean="0"/>
              <a:t>The</a:t>
            </a:r>
            <a:r>
              <a:rPr lang="en-US" baseline="0" dirty="0" smtClean="0"/>
              <a:t> SM isn’t ultimately responsible for the team delivering. But they are responsible to help the team continue to improve in how they work together and deliver software.</a:t>
            </a:r>
          </a:p>
          <a:p>
            <a:pPr marL="628650" lvl="1" indent="-171450">
              <a:buFont typeface="Arial"/>
              <a:buChar char="•"/>
            </a:pPr>
            <a:r>
              <a:rPr lang="en-US" baseline="0" dirty="0" smtClean="0"/>
              <a:t>This means much of the work the SM will do in support of that goal is facilitating teamwork. A lot of this happens in formal scrum ceremonies, but it can also happen outside of those ceremonies. For instance, conflict resolution needs don’t always crop up during a scrum ceremony. </a:t>
            </a:r>
          </a:p>
          <a:p>
            <a:pPr marL="628650" lvl="1" indent="-171450">
              <a:buFont typeface="Arial"/>
              <a:buChar char="•"/>
            </a:pPr>
            <a:r>
              <a:rPr lang="en-US" baseline="0" dirty="0" smtClean="0"/>
              <a:t>A great facilitator knows how to identify the purpose of a gathering or need of a team in any moment, help them see and align to that purpose, and help them reach and achieve that purpose or goal. The point is to leave your personal goals out of this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22</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Facilitator</a:t>
            </a:r>
          </a:p>
          <a:p>
            <a:pPr marL="628650" lvl="1" indent="-171450">
              <a:buFont typeface="Arial"/>
              <a:buChar char="•"/>
            </a:pPr>
            <a:r>
              <a:rPr lang="en-US" dirty="0" smtClean="0"/>
              <a:t>The</a:t>
            </a:r>
            <a:r>
              <a:rPr lang="en-US" baseline="0" dirty="0" smtClean="0"/>
              <a:t> SM isn’t ultimately responsible for the team delivering. But they are responsible to help the team continue to improve in how they work together and deliver software.</a:t>
            </a:r>
          </a:p>
          <a:p>
            <a:pPr marL="628650" lvl="1" indent="-171450">
              <a:buFont typeface="Arial"/>
              <a:buChar char="•"/>
            </a:pPr>
            <a:r>
              <a:rPr lang="en-US" baseline="0" dirty="0" smtClean="0"/>
              <a:t>This means much of the work the SM will do in support of that goal is facilitating teamwork. A lot of this happens in formal scrum ceremonies, but it can also happen outside of those ceremonies. For instance, conflict resolution needs don’t always crop up during a scrum ceremony. </a:t>
            </a:r>
          </a:p>
          <a:p>
            <a:pPr marL="628650" lvl="1" indent="-171450">
              <a:buFont typeface="Arial"/>
              <a:buChar char="•"/>
            </a:pPr>
            <a:r>
              <a:rPr lang="en-US" baseline="0" dirty="0" smtClean="0"/>
              <a:t>A great facilitator knows how to identify the purpose of a gathering or need of a team in any moment, help them see and align to that purpose, and help them reach and achieve that purpose or goal. The point is to leave your personal goals out of this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23</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Facilitator</a:t>
            </a:r>
          </a:p>
          <a:p>
            <a:pPr marL="628650" lvl="1" indent="-171450">
              <a:buFont typeface="Arial"/>
              <a:buChar char="•"/>
            </a:pPr>
            <a:r>
              <a:rPr lang="en-US" dirty="0" smtClean="0"/>
              <a:t>The</a:t>
            </a:r>
            <a:r>
              <a:rPr lang="en-US" baseline="0" dirty="0" smtClean="0"/>
              <a:t> SM isn’t ultimately responsible for the team delivering. But they are responsible to help the team continue to improve in how they work together and deliver software.</a:t>
            </a:r>
          </a:p>
          <a:p>
            <a:pPr marL="628650" lvl="1" indent="-171450">
              <a:buFont typeface="Arial"/>
              <a:buChar char="•"/>
            </a:pPr>
            <a:r>
              <a:rPr lang="en-US" baseline="0" dirty="0" smtClean="0"/>
              <a:t>This means much of the work the SM will do in support of that goal is facilitating teamwork. A lot of this happens in formal scrum ceremonies, but it can also happen outside of those ceremonies. For instance, conflict resolution needs don’t always crop up during a scrum ceremony. </a:t>
            </a:r>
          </a:p>
          <a:p>
            <a:pPr marL="628650" lvl="1" indent="-171450">
              <a:buFont typeface="Arial"/>
              <a:buChar char="•"/>
            </a:pPr>
            <a:r>
              <a:rPr lang="en-US" baseline="0" dirty="0" smtClean="0"/>
              <a:t>A great facilitator knows how to identify the purpose of a gathering or need of a team in any moment, help them see and align to that purpose, and help them reach and achieve that purpose or goal. The point is to leave your personal goals out of this process. </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24</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Coach</a:t>
            </a:r>
          </a:p>
          <a:p>
            <a:pPr marL="628650" lvl="1" indent="-171450">
              <a:buFont typeface="Arial"/>
              <a:buChar char="•"/>
            </a:pPr>
            <a:r>
              <a:rPr lang="en-US" dirty="0" smtClean="0"/>
              <a:t>Longer term state for a SM but a necessary skillset to</a:t>
            </a:r>
            <a:r>
              <a:rPr lang="en-US" baseline="0" dirty="0" smtClean="0"/>
              <a:t> start developing from the beginning. </a:t>
            </a:r>
          </a:p>
          <a:p>
            <a:pPr marL="628650" lvl="1" indent="-171450">
              <a:buFont typeface="Arial"/>
              <a:buChar char="•"/>
            </a:pPr>
            <a:r>
              <a:rPr lang="en-US" baseline="0" dirty="0" smtClean="0"/>
              <a:t>This breaks down into three different but related coaching skillsets for an Agile Coach:</a:t>
            </a:r>
          </a:p>
          <a:p>
            <a:pPr marL="1085850" lvl="2" indent="-171450">
              <a:buFont typeface="Arial"/>
              <a:buChar char="•"/>
            </a:pPr>
            <a:r>
              <a:rPr lang="en-US" baseline="0" dirty="0" smtClean="0"/>
              <a:t>Teaching – offering the right knowledge, at right time, in right way so people absorb and use the knowledge for their best benefit</a:t>
            </a:r>
          </a:p>
          <a:p>
            <a:pPr marL="1085850" lvl="2" indent="-171450">
              <a:buFont typeface="Arial"/>
              <a:buChar char="•"/>
            </a:pPr>
            <a:r>
              <a:rPr lang="en-US" baseline="0" dirty="0" smtClean="0"/>
              <a:t>Mentoring – enabling others to learn, grow and become better professionals along their career path</a:t>
            </a:r>
          </a:p>
          <a:p>
            <a:pPr marL="1085850" lvl="2" indent="-171450">
              <a:buFont typeface="Arial"/>
              <a:buChar char="•"/>
            </a:pPr>
            <a:r>
              <a:rPr lang="en-US" baseline="0" dirty="0" smtClean="0"/>
              <a:t>Facilitating – helping others make decisions and arrive at solutions through neutral process guidance</a:t>
            </a:r>
          </a:p>
          <a:p>
            <a:pPr marL="1085850" lvl="2" indent="-171450">
              <a:buFont typeface="Arial"/>
              <a:buChar char="•"/>
            </a:pPr>
            <a:r>
              <a:rPr lang="en-US" baseline="0" dirty="0" smtClean="0"/>
              <a:t>Professional Coaching – helping people identify where they are, where they want to go, and how to get there without imparting your own desires and opinions.</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25</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Coach</a:t>
            </a:r>
          </a:p>
          <a:p>
            <a:pPr marL="628650" lvl="1" indent="-171450">
              <a:buFont typeface="Arial"/>
              <a:buChar char="•"/>
            </a:pPr>
            <a:r>
              <a:rPr lang="en-US" dirty="0" smtClean="0"/>
              <a:t>Longer term state for a SM but a necessary skillset to</a:t>
            </a:r>
            <a:r>
              <a:rPr lang="en-US" baseline="0" dirty="0" smtClean="0"/>
              <a:t> start developing from the beginning. </a:t>
            </a:r>
          </a:p>
          <a:p>
            <a:pPr marL="628650" lvl="1" indent="-171450">
              <a:buFont typeface="Arial"/>
              <a:buChar char="•"/>
            </a:pPr>
            <a:r>
              <a:rPr lang="en-US" baseline="0" dirty="0" smtClean="0"/>
              <a:t>This breaks down into three different but related coaching skillsets for an Agile Coach:</a:t>
            </a:r>
          </a:p>
          <a:p>
            <a:pPr marL="1085850" lvl="2" indent="-171450">
              <a:buFont typeface="Arial"/>
              <a:buChar char="•"/>
            </a:pPr>
            <a:r>
              <a:rPr lang="en-US" baseline="0" dirty="0" smtClean="0"/>
              <a:t>Teaching – offering the right knowledge, at right time, in right way so people absorb and use the knowledge for their best benefit</a:t>
            </a:r>
          </a:p>
          <a:p>
            <a:pPr marL="1085850" lvl="2" indent="-171450">
              <a:buFont typeface="Arial"/>
              <a:buChar char="•"/>
            </a:pPr>
            <a:r>
              <a:rPr lang="en-US" baseline="0" dirty="0" smtClean="0"/>
              <a:t>Mentoring – enabling others to learn, grow and become better professionals along their career path</a:t>
            </a:r>
          </a:p>
          <a:p>
            <a:pPr marL="1085850" lvl="2" indent="-171450">
              <a:buFont typeface="Arial"/>
              <a:buChar char="•"/>
            </a:pPr>
            <a:r>
              <a:rPr lang="en-US" baseline="0" dirty="0" smtClean="0"/>
              <a:t>Facilitating – helping others make decisions and arrive at solutions through neutral process guidance</a:t>
            </a:r>
          </a:p>
          <a:p>
            <a:pPr marL="1085850" lvl="2" indent="-171450">
              <a:buFont typeface="Arial"/>
              <a:buChar char="•"/>
            </a:pPr>
            <a:r>
              <a:rPr lang="en-US" baseline="0" dirty="0" smtClean="0"/>
              <a:t>Professional Coaching – helping people identify where they are, where they want to go, and how to get there without imparting your own desires and opinions.</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26</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Coach</a:t>
            </a:r>
          </a:p>
          <a:p>
            <a:pPr marL="628650" lvl="1" indent="-171450">
              <a:buFont typeface="Arial"/>
              <a:buChar char="•"/>
            </a:pPr>
            <a:r>
              <a:rPr lang="en-US" dirty="0" smtClean="0"/>
              <a:t>Longer term state for a SM but a necessary skillset to</a:t>
            </a:r>
            <a:r>
              <a:rPr lang="en-US" baseline="0" dirty="0" smtClean="0"/>
              <a:t> start developing from the beginning. </a:t>
            </a:r>
          </a:p>
          <a:p>
            <a:pPr marL="628650" lvl="1" indent="-171450">
              <a:buFont typeface="Arial"/>
              <a:buChar char="•"/>
            </a:pPr>
            <a:r>
              <a:rPr lang="en-US" baseline="0" dirty="0" smtClean="0"/>
              <a:t>This breaks down into three different but related coaching skillsets for an Agile Coach:</a:t>
            </a:r>
          </a:p>
          <a:p>
            <a:pPr marL="1085850" lvl="2" indent="-171450">
              <a:buFont typeface="Arial"/>
              <a:buChar char="•"/>
            </a:pPr>
            <a:r>
              <a:rPr lang="en-US" baseline="0" dirty="0" smtClean="0"/>
              <a:t>Teaching – offering the right knowledge, at right time, in right way so people absorb and use the knowledge for their best benefit</a:t>
            </a:r>
          </a:p>
          <a:p>
            <a:pPr marL="1085850" lvl="2" indent="-171450">
              <a:buFont typeface="Arial"/>
              <a:buChar char="•"/>
            </a:pPr>
            <a:r>
              <a:rPr lang="en-US" baseline="0" dirty="0" smtClean="0"/>
              <a:t>Mentoring – enabling others to learn, grow and become better professionals along their career path</a:t>
            </a:r>
          </a:p>
          <a:p>
            <a:pPr marL="1085850" lvl="2" indent="-171450">
              <a:buFont typeface="Arial"/>
              <a:buChar char="•"/>
            </a:pPr>
            <a:r>
              <a:rPr lang="en-US" baseline="0" dirty="0" smtClean="0"/>
              <a:t>Facilitating – helping others make decisions and arrive at solutions through neutral process guidance</a:t>
            </a:r>
          </a:p>
          <a:p>
            <a:pPr marL="1085850" lvl="2" indent="-171450">
              <a:buFont typeface="Arial"/>
              <a:buChar char="•"/>
            </a:pPr>
            <a:r>
              <a:rPr lang="en-US" baseline="0" dirty="0" smtClean="0"/>
              <a:t>Professional Coaching – helping people identify where they are, where they want to go, and how to get there without imparting your own desires and opinions.</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27</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Coach</a:t>
            </a:r>
          </a:p>
          <a:p>
            <a:pPr marL="628650" lvl="1" indent="-171450">
              <a:buFont typeface="Arial"/>
              <a:buChar char="•"/>
            </a:pPr>
            <a:r>
              <a:rPr lang="en-US" dirty="0" smtClean="0"/>
              <a:t>Longer term state for a SM but a necessary skillset to</a:t>
            </a:r>
            <a:r>
              <a:rPr lang="en-US" baseline="0" dirty="0" smtClean="0"/>
              <a:t> start developing from the beginning. </a:t>
            </a:r>
          </a:p>
          <a:p>
            <a:pPr marL="628650" lvl="1" indent="-171450">
              <a:buFont typeface="Arial"/>
              <a:buChar char="•"/>
            </a:pPr>
            <a:r>
              <a:rPr lang="en-US" baseline="0" dirty="0" smtClean="0"/>
              <a:t>This breaks down into three different but related coaching skillsets for an Agile Coach:</a:t>
            </a:r>
          </a:p>
          <a:p>
            <a:pPr marL="1085850" lvl="2" indent="-171450">
              <a:buFont typeface="Arial"/>
              <a:buChar char="•"/>
            </a:pPr>
            <a:r>
              <a:rPr lang="en-US" baseline="0" dirty="0" smtClean="0"/>
              <a:t>Teaching – offering the right knowledge, at right time, in right way so people absorb and use the knowledge for their best benefit</a:t>
            </a:r>
          </a:p>
          <a:p>
            <a:pPr marL="1085850" lvl="2" indent="-171450">
              <a:buFont typeface="Arial"/>
              <a:buChar char="•"/>
            </a:pPr>
            <a:r>
              <a:rPr lang="en-US" baseline="0" dirty="0" smtClean="0"/>
              <a:t>Mentoring – enabling others to learn, grow and become better professionals along their career path</a:t>
            </a:r>
          </a:p>
          <a:p>
            <a:pPr marL="1085850" lvl="2" indent="-171450">
              <a:buFont typeface="Arial"/>
              <a:buChar char="•"/>
            </a:pPr>
            <a:r>
              <a:rPr lang="en-US" baseline="0" dirty="0" smtClean="0"/>
              <a:t>Facilitating – helping others make decisions and arrive at solutions through neutral process guidance</a:t>
            </a:r>
          </a:p>
          <a:p>
            <a:pPr marL="1085850" lvl="2" indent="-171450">
              <a:buFont typeface="Arial"/>
              <a:buChar char="•"/>
            </a:pPr>
            <a:r>
              <a:rPr lang="en-US" baseline="0" dirty="0" smtClean="0"/>
              <a:t>Professional Coaching – helping people identify where they are, where they want to go, and how to get there without imparting your own desires and opinions.</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28</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Coach</a:t>
            </a:r>
          </a:p>
          <a:p>
            <a:pPr marL="628650" lvl="1" indent="-171450">
              <a:buFont typeface="Arial"/>
              <a:buChar char="•"/>
            </a:pPr>
            <a:r>
              <a:rPr lang="en-US" dirty="0" smtClean="0"/>
              <a:t>Longer term state for a SM but a necessary skillset to</a:t>
            </a:r>
            <a:r>
              <a:rPr lang="en-US" baseline="0" dirty="0" smtClean="0"/>
              <a:t> start developing from the beginning. </a:t>
            </a:r>
          </a:p>
          <a:p>
            <a:pPr marL="628650" lvl="1" indent="-171450">
              <a:buFont typeface="Arial"/>
              <a:buChar char="•"/>
            </a:pPr>
            <a:r>
              <a:rPr lang="en-US" baseline="0" dirty="0" smtClean="0"/>
              <a:t>This breaks down into three different but related coaching skillsets for an Agile Coach:</a:t>
            </a:r>
          </a:p>
          <a:p>
            <a:pPr marL="1085850" lvl="2" indent="-171450">
              <a:buFont typeface="Arial"/>
              <a:buChar char="•"/>
            </a:pPr>
            <a:r>
              <a:rPr lang="en-US" baseline="0" dirty="0" smtClean="0"/>
              <a:t>Teaching – offering the right knowledge, at right time, in right way so people absorb and use the knowledge for their best benefit</a:t>
            </a:r>
          </a:p>
          <a:p>
            <a:pPr marL="1085850" lvl="2" indent="-171450">
              <a:buFont typeface="Arial"/>
              <a:buChar char="•"/>
            </a:pPr>
            <a:r>
              <a:rPr lang="en-US" baseline="0" dirty="0" smtClean="0"/>
              <a:t>Mentoring – enabling others to learn, grow and become better professionals along their career path</a:t>
            </a:r>
          </a:p>
          <a:p>
            <a:pPr marL="1085850" lvl="2" indent="-171450">
              <a:buFont typeface="Arial"/>
              <a:buChar char="•"/>
            </a:pPr>
            <a:r>
              <a:rPr lang="en-US" baseline="0" dirty="0" smtClean="0"/>
              <a:t>Facilitating – helping others make decisions and arrive at solutions through neutral process guidance</a:t>
            </a:r>
          </a:p>
          <a:p>
            <a:pPr marL="1085850" lvl="2" indent="-171450">
              <a:buFont typeface="Arial"/>
              <a:buChar char="•"/>
            </a:pPr>
            <a:r>
              <a:rPr lang="en-US" baseline="0" dirty="0" smtClean="0"/>
              <a:t>Professional Coaching – helping people identify where they are, where they want to go, and how to get there without imparting your own desires and opinions.</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29</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Change</a:t>
            </a:r>
            <a:r>
              <a:rPr lang="en-US" baseline="0" dirty="0" smtClean="0"/>
              <a:t> Agent</a:t>
            </a:r>
          </a:p>
          <a:p>
            <a:pPr marL="628650" lvl="1" indent="-171450">
              <a:buFont typeface="Arial"/>
              <a:buChar char="•"/>
            </a:pPr>
            <a:r>
              <a:rPr lang="en-US" baseline="0" dirty="0" smtClean="0"/>
              <a:t>A mindset first. Can’t become comfortable with the status quo in team or org. Status quo is safe but it is also stale, uninspiring, and prone to decay.</a:t>
            </a:r>
          </a:p>
          <a:p>
            <a:pPr marL="628650" lvl="1" indent="-171450">
              <a:buFont typeface="Arial"/>
              <a:buChar char="•"/>
            </a:pPr>
            <a:r>
              <a:rPr lang="en-US" baseline="0" dirty="0" smtClean="0"/>
              <a:t>Be the change you wish to see – embody and live out Lean and Agile Values &amp; Principles</a:t>
            </a:r>
          </a:p>
          <a:p>
            <a:pPr marL="628650" lvl="1" indent="-171450">
              <a:buFont typeface="Arial"/>
              <a:buChar char="•"/>
            </a:pPr>
            <a:r>
              <a:rPr lang="en-US" baseline="0" dirty="0" smtClean="0"/>
              <a:t>And the skills to both lead and help team and org navigate change successfully.</a:t>
            </a:r>
          </a:p>
          <a:p>
            <a:pPr marL="1085850" lvl="2" indent="-171450">
              <a:buFont typeface="Arial"/>
              <a:buChar char="•"/>
            </a:pPr>
            <a:r>
              <a:rPr lang="en-US" baseline="0" dirty="0" smtClean="0"/>
              <a:t>ADKAR</a:t>
            </a:r>
          </a:p>
          <a:p>
            <a:pPr marL="1085850" lvl="2" indent="-171450">
              <a:buFont typeface="Arial"/>
              <a:buChar char="•"/>
            </a:pPr>
            <a:r>
              <a:rPr lang="en-US" baseline="0" dirty="0" err="1" smtClean="0"/>
              <a:t>Kotter</a:t>
            </a:r>
            <a:endParaRPr lang="en-US" baseline="0" dirty="0" smtClean="0"/>
          </a:p>
          <a:p>
            <a:pPr marL="1085850" lvl="2" indent="-171450">
              <a:buFont typeface="Arial"/>
              <a:buChar char="•"/>
            </a:pPr>
            <a:r>
              <a:rPr lang="en-US" baseline="0" dirty="0" smtClean="0"/>
              <a:t>McKinsey</a:t>
            </a:r>
          </a:p>
          <a:p>
            <a:pPr marL="1085850" lvl="2" indent="-171450">
              <a:buFont typeface="Arial"/>
              <a:buChar char="•"/>
            </a:pPr>
            <a:r>
              <a:rPr lang="en-US" baseline="0" dirty="0" smtClean="0"/>
              <a:t>Lean CM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30</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a:t>
            </a:fld>
            <a:endParaRPr lang="en-US" dirty="0"/>
          </a:p>
        </p:txBody>
      </p:sp>
    </p:spTree>
    <p:extLst>
      <p:ext uri="{BB962C8B-B14F-4D97-AF65-F5344CB8AC3E}">
        <p14:creationId xmlns:p14="http://schemas.microsoft.com/office/powerpoint/2010/main" val="3097740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Change</a:t>
            </a:r>
            <a:r>
              <a:rPr lang="en-US" baseline="0" dirty="0" smtClean="0"/>
              <a:t> Agent</a:t>
            </a:r>
          </a:p>
          <a:p>
            <a:pPr marL="628650" lvl="1" indent="-171450">
              <a:buFont typeface="Arial"/>
              <a:buChar char="•"/>
            </a:pPr>
            <a:r>
              <a:rPr lang="en-US" baseline="0" dirty="0" smtClean="0"/>
              <a:t>A mindset first. Can’t become comfortable with the status quo in team or org. Status quo is safe but it is also stale, uninspiring, and prone to decay.</a:t>
            </a:r>
          </a:p>
          <a:p>
            <a:pPr marL="628650" lvl="1" indent="-171450">
              <a:buFont typeface="Arial"/>
              <a:buChar char="•"/>
            </a:pPr>
            <a:r>
              <a:rPr lang="en-US" baseline="0" dirty="0" smtClean="0"/>
              <a:t>Be the change you wish to see – embody and live out Lean and Agile Values &amp; Principles</a:t>
            </a:r>
          </a:p>
          <a:p>
            <a:pPr marL="628650" lvl="1" indent="-171450">
              <a:buFont typeface="Arial"/>
              <a:buChar char="•"/>
            </a:pPr>
            <a:r>
              <a:rPr lang="en-US" baseline="0" dirty="0" smtClean="0"/>
              <a:t>And the skills to both lead and help team and org navigate change successfully.</a:t>
            </a:r>
          </a:p>
          <a:p>
            <a:pPr marL="1085850" lvl="2" indent="-171450">
              <a:buFont typeface="Arial"/>
              <a:buChar char="•"/>
            </a:pPr>
            <a:r>
              <a:rPr lang="en-US" baseline="0" dirty="0" smtClean="0"/>
              <a:t>ADKAR</a:t>
            </a:r>
          </a:p>
          <a:p>
            <a:pPr marL="1085850" lvl="2" indent="-171450">
              <a:buFont typeface="Arial"/>
              <a:buChar char="•"/>
            </a:pPr>
            <a:r>
              <a:rPr lang="en-US" baseline="0" dirty="0" err="1" smtClean="0"/>
              <a:t>Kotter</a:t>
            </a:r>
            <a:endParaRPr lang="en-US" baseline="0" dirty="0" smtClean="0"/>
          </a:p>
          <a:p>
            <a:pPr marL="1085850" lvl="2" indent="-171450">
              <a:buFont typeface="Arial"/>
              <a:buChar char="•"/>
            </a:pPr>
            <a:r>
              <a:rPr lang="en-US" baseline="0" dirty="0" smtClean="0"/>
              <a:t>McKinsey</a:t>
            </a:r>
          </a:p>
          <a:p>
            <a:pPr marL="1085850" lvl="2" indent="-171450">
              <a:buFont typeface="Arial"/>
              <a:buChar char="•"/>
            </a:pPr>
            <a:r>
              <a:rPr lang="en-US" baseline="0" dirty="0" smtClean="0"/>
              <a:t>Lean CM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31</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Change</a:t>
            </a:r>
            <a:r>
              <a:rPr lang="en-US" baseline="0" dirty="0" smtClean="0"/>
              <a:t> Agent</a:t>
            </a:r>
          </a:p>
          <a:p>
            <a:pPr marL="628650" lvl="1" indent="-171450">
              <a:buFont typeface="Arial"/>
              <a:buChar char="•"/>
            </a:pPr>
            <a:r>
              <a:rPr lang="en-US" baseline="0" dirty="0" smtClean="0"/>
              <a:t>A mindset first. Can’t become comfortable with the status quo in team or org. Status quo is safe but it is also stale, uninspiring, and prone to decay.</a:t>
            </a:r>
          </a:p>
          <a:p>
            <a:pPr marL="628650" lvl="1" indent="-171450">
              <a:buFont typeface="Arial"/>
              <a:buChar char="•"/>
            </a:pPr>
            <a:r>
              <a:rPr lang="en-US" baseline="0" dirty="0" smtClean="0"/>
              <a:t>Be the change you wish to see – embody and live out Lean and Agile Values &amp; Principles</a:t>
            </a:r>
          </a:p>
          <a:p>
            <a:pPr marL="628650" lvl="1" indent="-171450">
              <a:buFont typeface="Arial"/>
              <a:buChar char="•"/>
            </a:pPr>
            <a:r>
              <a:rPr lang="en-US" baseline="0" dirty="0" smtClean="0"/>
              <a:t>And the skills to both lead and help team and org navigate change successfully.</a:t>
            </a:r>
          </a:p>
          <a:p>
            <a:pPr marL="1085850" lvl="2" indent="-171450">
              <a:buFont typeface="Arial"/>
              <a:buChar char="•"/>
            </a:pPr>
            <a:r>
              <a:rPr lang="en-US" baseline="0" dirty="0" smtClean="0"/>
              <a:t>ADKAR</a:t>
            </a:r>
          </a:p>
          <a:p>
            <a:pPr marL="1085850" lvl="2" indent="-171450">
              <a:buFont typeface="Arial"/>
              <a:buChar char="•"/>
            </a:pPr>
            <a:r>
              <a:rPr lang="en-US" baseline="0" dirty="0" err="1" smtClean="0"/>
              <a:t>Kotter</a:t>
            </a:r>
            <a:endParaRPr lang="en-US" baseline="0" dirty="0" smtClean="0"/>
          </a:p>
          <a:p>
            <a:pPr marL="1085850" lvl="2" indent="-171450">
              <a:buFont typeface="Arial"/>
              <a:buChar char="•"/>
            </a:pPr>
            <a:r>
              <a:rPr lang="en-US" baseline="0" dirty="0" smtClean="0"/>
              <a:t>McKinsey</a:t>
            </a:r>
          </a:p>
          <a:p>
            <a:pPr marL="1085850" lvl="2" indent="-171450">
              <a:buFont typeface="Arial"/>
              <a:buChar char="•"/>
            </a:pPr>
            <a:r>
              <a:rPr lang="en-US" baseline="0" dirty="0" smtClean="0"/>
              <a:t>Lean CM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32</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Change</a:t>
            </a:r>
            <a:r>
              <a:rPr lang="en-US" baseline="0" dirty="0" smtClean="0"/>
              <a:t> Agent</a:t>
            </a:r>
          </a:p>
          <a:p>
            <a:pPr marL="628650" lvl="1" indent="-171450">
              <a:buFont typeface="Arial"/>
              <a:buChar char="•"/>
            </a:pPr>
            <a:r>
              <a:rPr lang="en-US" baseline="0" dirty="0" smtClean="0"/>
              <a:t>A mindset first. Can’t become comfortable with the status quo in team or org. Status quo is safe but it is also stale, uninspiring, and prone to decay.</a:t>
            </a:r>
          </a:p>
          <a:p>
            <a:pPr marL="628650" lvl="1" indent="-171450">
              <a:buFont typeface="Arial"/>
              <a:buChar char="•"/>
            </a:pPr>
            <a:r>
              <a:rPr lang="en-US" baseline="0" dirty="0" smtClean="0"/>
              <a:t>Be the change you wish to see – embody and live out Lean and Agile Values &amp; Principles</a:t>
            </a:r>
          </a:p>
          <a:p>
            <a:pPr marL="628650" lvl="1" indent="-171450">
              <a:buFont typeface="Arial"/>
              <a:buChar char="•"/>
            </a:pPr>
            <a:r>
              <a:rPr lang="en-US" baseline="0" dirty="0" smtClean="0"/>
              <a:t>And the skills to both lead and help team and org navigate change successfully.</a:t>
            </a:r>
          </a:p>
          <a:p>
            <a:pPr marL="1085850" lvl="2" indent="-171450">
              <a:buFont typeface="Arial"/>
              <a:buChar char="•"/>
            </a:pPr>
            <a:r>
              <a:rPr lang="en-US" baseline="0" dirty="0" smtClean="0"/>
              <a:t>ADKAR</a:t>
            </a:r>
          </a:p>
          <a:p>
            <a:pPr marL="1085850" lvl="2" indent="-171450">
              <a:buFont typeface="Arial"/>
              <a:buChar char="•"/>
            </a:pPr>
            <a:r>
              <a:rPr lang="en-US" baseline="0" dirty="0" err="1" smtClean="0"/>
              <a:t>Kotter</a:t>
            </a:r>
            <a:endParaRPr lang="en-US" baseline="0" dirty="0" smtClean="0"/>
          </a:p>
          <a:p>
            <a:pPr marL="1085850" lvl="2" indent="-171450">
              <a:buFont typeface="Arial"/>
              <a:buChar char="•"/>
            </a:pPr>
            <a:r>
              <a:rPr lang="en-US" baseline="0" dirty="0" smtClean="0"/>
              <a:t>McKinsey</a:t>
            </a:r>
          </a:p>
          <a:p>
            <a:pPr marL="1085850" lvl="2" indent="-171450">
              <a:buFont typeface="Arial"/>
              <a:buChar char="•"/>
            </a:pPr>
            <a:r>
              <a:rPr lang="en-US" baseline="0" dirty="0" smtClean="0"/>
              <a:t>Lean CM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33</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Change</a:t>
            </a:r>
            <a:r>
              <a:rPr lang="en-US" baseline="0" dirty="0" smtClean="0"/>
              <a:t> Agent</a:t>
            </a:r>
          </a:p>
          <a:p>
            <a:pPr marL="628650" lvl="1" indent="-171450">
              <a:buFont typeface="Arial"/>
              <a:buChar char="•"/>
            </a:pPr>
            <a:r>
              <a:rPr lang="en-US" baseline="0" dirty="0" smtClean="0"/>
              <a:t>A mindset first. Can’t become comfortable with the status quo in team or org. Status quo is safe but it is also stale, uninspiring, and prone to decay.</a:t>
            </a:r>
          </a:p>
          <a:p>
            <a:pPr marL="628650" lvl="1" indent="-171450">
              <a:buFont typeface="Arial"/>
              <a:buChar char="•"/>
            </a:pPr>
            <a:r>
              <a:rPr lang="en-US" baseline="0" dirty="0" smtClean="0"/>
              <a:t>Be the change you wish to see – embody and live out Lean and Agile Values &amp; Principles</a:t>
            </a:r>
          </a:p>
          <a:p>
            <a:pPr marL="628650" lvl="1" indent="-171450">
              <a:buFont typeface="Arial"/>
              <a:buChar char="•"/>
            </a:pPr>
            <a:r>
              <a:rPr lang="en-US" baseline="0" dirty="0" smtClean="0"/>
              <a:t>And the skills to both lead and help team and org navigate change successfully.</a:t>
            </a:r>
          </a:p>
          <a:p>
            <a:pPr marL="1085850" lvl="2" indent="-171450">
              <a:buFont typeface="Arial"/>
              <a:buChar char="•"/>
            </a:pPr>
            <a:r>
              <a:rPr lang="en-US" baseline="0" dirty="0" smtClean="0"/>
              <a:t>ADKAR</a:t>
            </a:r>
          </a:p>
          <a:p>
            <a:pPr marL="1085850" lvl="2" indent="-171450">
              <a:buFont typeface="Arial"/>
              <a:buChar char="•"/>
            </a:pPr>
            <a:r>
              <a:rPr lang="en-US" baseline="0" dirty="0" err="1" smtClean="0"/>
              <a:t>Kotter</a:t>
            </a:r>
            <a:endParaRPr lang="en-US" baseline="0" dirty="0" smtClean="0"/>
          </a:p>
          <a:p>
            <a:pPr marL="1085850" lvl="2" indent="-171450">
              <a:buFont typeface="Arial"/>
              <a:buChar char="•"/>
            </a:pPr>
            <a:r>
              <a:rPr lang="en-US" baseline="0" dirty="0" smtClean="0"/>
              <a:t>McKinsey</a:t>
            </a:r>
          </a:p>
          <a:p>
            <a:pPr marL="1085850" lvl="2" indent="-171450">
              <a:buFont typeface="Arial"/>
              <a:buChar char="•"/>
            </a:pPr>
            <a:r>
              <a:rPr lang="en-US" baseline="0" dirty="0" smtClean="0"/>
              <a:t>Lean CM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34</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Continuous &amp; Life-long Learner</a:t>
            </a:r>
          </a:p>
          <a:p>
            <a:pPr marL="628650" lvl="1" indent="-171450">
              <a:buFont typeface="Arial"/>
              <a:buChar char="•"/>
            </a:pPr>
            <a:r>
              <a:rPr lang="en-US" baseline="0" dirty="0" smtClean="0"/>
              <a:t>This is a mindset, practice and ultimately a habit that takes time and effort to build.</a:t>
            </a:r>
          </a:p>
          <a:p>
            <a:pPr marL="628650" lvl="1" indent="-171450">
              <a:buFont typeface="Arial"/>
              <a:buChar char="•"/>
            </a:pPr>
            <a:r>
              <a:rPr lang="en-US" baseline="0" dirty="0" smtClean="0"/>
              <a:t>Mentally restless for new and better ways of working. </a:t>
            </a:r>
          </a:p>
          <a:p>
            <a:pPr marL="628650" lvl="1" indent="-171450">
              <a:buFont typeface="Arial"/>
              <a:buChar char="•"/>
            </a:pPr>
            <a:r>
              <a:rPr lang="en-US" baseline="0" dirty="0" smtClean="0"/>
              <a:t>Always searching for new information, people, connections, resources that can expand your view of the world and what is possible. </a:t>
            </a:r>
          </a:p>
          <a:p>
            <a:pPr marL="628650" lvl="1" indent="-171450">
              <a:buFont typeface="Arial"/>
              <a:buChar char="•"/>
            </a:pPr>
            <a:r>
              <a:rPr lang="en-US" baseline="0" dirty="0" smtClean="0"/>
              <a:t>Can’t tell you how many books to read, blogs to follow, podcasts to subscribe to, but can say you should likely be doing all of the above in some way shape or form.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35</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Continuous &amp; Life-long Learner</a:t>
            </a:r>
          </a:p>
          <a:p>
            <a:pPr marL="628650" lvl="1" indent="-171450">
              <a:buFont typeface="Arial"/>
              <a:buChar char="•"/>
            </a:pPr>
            <a:r>
              <a:rPr lang="en-US" baseline="0" dirty="0" smtClean="0"/>
              <a:t>This is a mindset, practice and ultimately a habit that takes time and effort to build.</a:t>
            </a:r>
          </a:p>
          <a:p>
            <a:pPr marL="628650" lvl="1" indent="-171450">
              <a:buFont typeface="Arial"/>
              <a:buChar char="•"/>
            </a:pPr>
            <a:r>
              <a:rPr lang="en-US" baseline="0" dirty="0" smtClean="0"/>
              <a:t>Mentally restless for new and better ways of working. </a:t>
            </a:r>
          </a:p>
          <a:p>
            <a:pPr marL="628650" lvl="1" indent="-171450">
              <a:buFont typeface="Arial"/>
              <a:buChar char="•"/>
            </a:pPr>
            <a:r>
              <a:rPr lang="en-US" baseline="0" dirty="0" smtClean="0"/>
              <a:t>Always searching for new information, people, connections, resources that can expand your view of the world and what is possible. </a:t>
            </a:r>
          </a:p>
          <a:p>
            <a:pPr marL="628650" lvl="1" indent="-171450">
              <a:buFont typeface="Arial"/>
              <a:buChar char="•"/>
            </a:pPr>
            <a:r>
              <a:rPr lang="en-US" baseline="0" dirty="0" smtClean="0"/>
              <a:t>Can’t tell you how many books to read, blogs to follow, podcasts to subscribe to, but can say you should likely be doing all of the above in some way shape or form.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36</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Continuous &amp; Life-long Learner</a:t>
            </a:r>
          </a:p>
          <a:p>
            <a:pPr marL="628650" lvl="1" indent="-171450">
              <a:buFont typeface="Arial"/>
              <a:buChar char="•"/>
            </a:pPr>
            <a:r>
              <a:rPr lang="en-US" baseline="0" dirty="0" smtClean="0"/>
              <a:t>This is a mindset, practice and ultimately a habit that takes time and effort to build.</a:t>
            </a:r>
          </a:p>
          <a:p>
            <a:pPr marL="628650" lvl="1" indent="-171450">
              <a:buFont typeface="Arial"/>
              <a:buChar char="•"/>
            </a:pPr>
            <a:r>
              <a:rPr lang="en-US" baseline="0" dirty="0" smtClean="0"/>
              <a:t>Mentally restless for new and better ways of working. </a:t>
            </a:r>
          </a:p>
          <a:p>
            <a:pPr marL="628650" lvl="1" indent="-171450">
              <a:buFont typeface="Arial"/>
              <a:buChar char="•"/>
            </a:pPr>
            <a:r>
              <a:rPr lang="en-US" baseline="0" dirty="0" smtClean="0"/>
              <a:t>Always searching for new information, people, connections, resources that can expand your view of the world and what is possible. </a:t>
            </a:r>
          </a:p>
          <a:p>
            <a:pPr marL="628650" lvl="1" indent="-171450">
              <a:buFont typeface="Arial"/>
              <a:buChar char="•"/>
            </a:pPr>
            <a:r>
              <a:rPr lang="en-US" baseline="0" dirty="0" smtClean="0"/>
              <a:t>Can’t tell you how many books to read, blogs to follow, podcasts to subscribe to, but can say you should likely be doing all of the above in some way shape or form.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37</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Continuous &amp; Life-long Learner</a:t>
            </a:r>
          </a:p>
          <a:p>
            <a:pPr marL="628650" lvl="1" indent="-171450">
              <a:buFont typeface="Arial"/>
              <a:buChar char="•"/>
            </a:pPr>
            <a:r>
              <a:rPr lang="en-US" baseline="0" dirty="0" smtClean="0"/>
              <a:t>This is a mindset, practice and ultimately a habit that takes time and effort to build.</a:t>
            </a:r>
          </a:p>
          <a:p>
            <a:pPr marL="628650" lvl="1" indent="-171450">
              <a:buFont typeface="Arial"/>
              <a:buChar char="•"/>
            </a:pPr>
            <a:r>
              <a:rPr lang="en-US" baseline="0" dirty="0" smtClean="0"/>
              <a:t>Mentally restless for new and better ways of working. </a:t>
            </a:r>
          </a:p>
          <a:p>
            <a:pPr marL="628650" lvl="1" indent="-171450">
              <a:buFont typeface="Arial"/>
              <a:buChar char="•"/>
            </a:pPr>
            <a:r>
              <a:rPr lang="en-US" baseline="0" dirty="0" smtClean="0"/>
              <a:t>Always searching for new information, people, connections, resources that can expand your view of the world and what is possible. </a:t>
            </a:r>
          </a:p>
          <a:p>
            <a:pPr marL="628650" lvl="1" indent="-171450">
              <a:buFont typeface="Arial"/>
              <a:buChar char="•"/>
            </a:pPr>
            <a:r>
              <a:rPr lang="en-US" baseline="0" dirty="0" smtClean="0"/>
              <a:t>Can’t tell you how many books to read, blogs to follow, podcasts to subscribe to, but can say you should likely be doing all of the above in some way shape or form.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38</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baseline="0" dirty="0" smtClean="0"/>
              <a:t>Continuous &amp; Life-long Learner</a:t>
            </a:r>
          </a:p>
          <a:p>
            <a:pPr marL="628650" lvl="1" indent="-171450">
              <a:buFont typeface="Arial"/>
              <a:buChar char="•"/>
            </a:pPr>
            <a:r>
              <a:rPr lang="en-US" baseline="0" dirty="0" smtClean="0"/>
              <a:t>This is a mindset, practice and ultimately a habit that takes time and effort to build.</a:t>
            </a:r>
          </a:p>
          <a:p>
            <a:pPr marL="628650" lvl="1" indent="-171450">
              <a:buFont typeface="Arial"/>
              <a:buChar char="•"/>
            </a:pPr>
            <a:r>
              <a:rPr lang="en-US" baseline="0" dirty="0" smtClean="0"/>
              <a:t>Mentally restless for new and better ways of working. </a:t>
            </a:r>
          </a:p>
          <a:p>
            <a:pPr marL="628650" lvl="1" indent="-171450">
              <a:buFont typeface="Arial"/>
              <a:buChar char="•"/>
            </a:pPr>
            <a:r>
              <a:rPr lang="en-US" baseline="0" dirty="0" smtClean="0"/>
              <a:t>Always searching for new information, people, connections, resources that can expand your view of the world and what is possible. </a:t>
            </a:r>
          </a:p>
          <a:p>
            <a:pPr marL="628650" lvl="1" indent="-171450">
              <a:buFont typeface="Arial"/>
              <a:buChar char="•"/>
            </a:pPr>
            <a:r>
              <a:rPr lang="en-US" baseline="0" dirty="0" smtClean="0"/>
              <a:t>Can’t tell you how many books to read, blogs to follow, podcasts to subscribe to, but can say you should likely be doing all of the above in some way shape or form.</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39</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40</a:t>
            </a:fld>
            <a:endParaRPr lang="en-US" dirty="0"/>
          </a:p>
        </p:txBody>
      </p:sp>
    </p:spTree>
    <p:extLst>
      <p:ext uri="{BB962C8B-B14F-4D97-AF65-F5344CB8AC3E}">
        <p14:creationId xmlns:p14="http://schemas.microsoft.com/office/powerpoint/2010/main" val="286938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Vision</a:t>
            </a:r>
          </a:p>
          <a:p>
            <a:pPr marL="628650" lvl="1" indent="-171450">
              <a:buFont typeface="Arial"/>
              <a:buChar char="•"/>
            </a:pPr>
            <a:r>
              <a:rPr lang="en-US" dirty="0" smtClean="0"/>
              <a:t>Where do you want to be a</a:t>
            </a:r>
            <a:r>
              <a:rPr lang="en-US" baseline="0" dirty="0" smtClean="0"/>
              <a:t> year from now as a ScrumMaster? </a:t>
            </a:r>
          </a:p>
          <a:p>
            <a:pPr marL="628650" lvl="1" indent="-171450">
              <a:buFont typeface="Arial"/>
              <a:buChar char="•"/>
            </a:pPr>
            <a:r>
              <a:rPr lang="en-US" baseline="0" dirty="0" smtClean="0"/>
              <a:t>Forget SMART goals that are often so uninspiring. What is your Big, Hairy, Audacious Goal?  (Austin Powers “that’s my bag, baby”)</a:t>
            </a:r>
          </a:p>
          <a:p>
            <a:pPr marL="1085850" lvl="2" indent="-171450">
              <a:buFont typeface="Arial"/>
              <a:buChar char="•"/>
            </a:pPr>
            <a:r>
              <a:rPr lang="en-US" baseline="0" dirty="0" smtClean="0"/>
              <a:t>What if it was to work yourself out of a job?</a:t>
            </a:r>
          </a:p>
          <a:p>
            <a:pPr marL="1543050" lvl="3" indent="-171450">
              <a:buFont typeface="Arial"/>
              <a:buChar char="•"/>
            </a:pPr>
            <a:r>
              <a:rPr lang="en-US" baseline="0" dirty="0" smtClean="0"/>
              <a:t>To help my team reach such a high-performing state that I am no longer needed and can move to help another team or multiple teams as a coach.</a:t>
            </a:r>
          </a:p>
          <a:p>
            <a:pPr marL="2000250" lvl="4" indent="-171450">
              <a:buFont typeface="Arial"/>
              <a:buChar char="•"/>
            </a:pPr>
            <a:r>
              <a:rPr lang="en-US" baseline="0" dirty="0" smtClean="0"/>
              <a:t>Nanny McPhee quote</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5</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41</a:t>
            </a:fld>
            <a:endParaRPr lang="en-US" dirty="0"/>
          </a:p>
        </p:txBody>
      </p:sp>
    </p:spTree>
    <p:extLst>
      <p:ext uri="{BB962C8B-B14F-4D97-AF65-F5344CB8AC3E}">
        <p14:creationId xmlns:p14="http://schemas.microsoft.com/office/powerpoint/2010/main" val="2869386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dirty="0" smtClean="0">
                <a:latin typeface="+mn-lt"/>
              </a:rPr>
              <a:t>See these resources for help </a:t>
            </a:r>
            <a:r>
              <a:rPr lang="en-US" sz="1200" b="1" dirty="0" smtClean="0"/>
              <a:t>along your learning journey...</a:t>
            </a:r>
          </a:p>
          <a:p>
            <a:pPr marL="171450" lvl="0" indent="-171450">
              <a:buFont typeface="Arial"/>
              <a:buChar char="•"/>
            </a:pPr>
            <a:endParaRPr lang="en-US" baseline="0" dirty="0" smtClean="0"/>
          </a:p>
          <a:p>
            <a:pPr marL="628650" lvl="1" indent="-171450">
              <a:buFont typeface="Arial"/>
              <a:buChar char="•"/>
            </a:pPr>
            <a:r>
              <a:rPr lang="en-US" baseline="0" dirty="0" smtClean="0"/>
              <a:t>Training</a:t>
            </a:r>
          </a:p>
          <a:p>
            <a:pPr marL="1085850" lvl="2" indent="-171450">
              <a:buFont typeface="Arial"/>
              <a:buChar char="•"/>
            </a:pPr>
            <a:r>
              <a:rPr lang="en-US" baseline="0" dirty="0" smtClean="0"/>
              <a:t>The Agile Facilitator</a:t>
            </a:r>
          </a:p>
          <a:p>
            <a:pPr marL="1085850" lvl="2" indent="-171450">
              <a:buFont typeface="Arial"/>
              <a:buChar char="•"/>
            </a:pPr>
            <a:r>
              <a:rPr lang="en-US" baseline="0" dirty="0" smtClean="0"/>
              <a:t>Coaching Agile Teams</a:t>
            </a:r>
          </a:p>
          <a:p>
            <a:pPr marL="1085850" lvl="2" indent="-171450">
              <a:buFont typeface="Arial"/>
              <a:buChar char="•"/>
            </a:pPr>
            <a:r>
              <a:rPr lang="en-US" baseline="0" dirty="0" smtClean="0"/>
              <a:t>Agile Coach </a:t>
            </a:r>
            <a:r>
              <a:rPr lang="en-US" baseline="0" dirty="0" err="1" smtClean="0"/>
              <a:t>Bootcamp</a:t>
            </a:r>
            <a:endParaRPr lang="en-US" baseline="0" dirty="0" smtClean="0"/>
          </a:p>
          <a:p>
            <a:pPr marL="1085850" lvl="2" indent="-171450">
              <a:buFont typeface="Arial"/>
              <a:buChar char="•"/>
            </a:pPr>
            <a:r>
              <a:rPr lang="en-US" baseline="0" dirty="0" smtClean="0"/>
              <a:t>http://</a:t>
            </a:r>
            <a:r>
              <a:rPr lang="en-US" baseline="0" dirty="0" err="1" smtClean="0"/>
              <a:t>www.solutionsiq.com</a:t>
            </a:r>
            <a:r>
              <a:rPr lang="en-US" baseline="0" dirty="0" smtClean="0"/>
              <a:t>/training/agile-courses/</a:t>
            </a:r>
          </a:p>
          <a:p>
            <a:pPr marL="628650" lvl="1" indent="-171450">
              <a:buFont typeface="Arial"/>
              <a:buChar char="•"/>
            </a:pPr>
            <a:r>
              <a:rPr lang="en-US" baseline="0" dirty="0" smtClean="0"/>
              <a:t>Books</a:t>
            </a:r>
          </a:p>
          <a:p>
            <a:pPr marL="1085850" lvl="2" indent="-171450">
              <a:buFont typeface="Arial"/>
              <a:buChar char="•"/>
            </a:pPr>
            <a:r>
              <a:rPr lang="en-US" baseline="0" dirty="0" err="1" smtClean="0"/>
              <a:t>Lyssa</a:t>
            </a:r>
            <a:r>
              <a:rPr lang="en-US" baseline="0" dirty="0" smtClean="0"/>
              <a:t> Adkin’s book Agile Coaching</a:t>
            </a:r>
          </a:p>
          <a:p>
            <a:pPr marL="1085850" lvl="2" indent="-171450">
              <a:buFont typeface="Arial"/>
              <a:buChar char="•"/>
            </a:pPr>
            <a:r>
              <a:rPr lang="en-US" baseline="0" dirty="0" smtClean="0"/>
              <a:t>Geoff Watt’s book Scrum Mastery</a:t>
            </a:r>
          </a:p>
          <a:p>
            <a:pPr marL="628650" lvl="1" indent="-171450">
              <a:buFont typeface="Arial"/>
              <a:buChar char="•"/>
            </a:pPr>
            <a:r>
              <a:rPr lang="en-US" baseline="0" dirty="0" smtClean="0"/>
              <a:t>Links</a:t>
            </a:r>
          </a:p>
          <a:p>
            <a:pPr marL="1085850" lvl="2" indent="-171450">
              <a:buFont typeface="Arial"/>
              <a:buChar char="•"/>
            </a:pPr>
            <a:r>
              <a:rPr lang="en-US" baseline="0" dirty="0" smtClean="0"/>
              <a:t>Agile Amped podcast</a:t>
            </a:r>
          </a:p>
          <a:p>
            <a:pPr marL="1085850" lvl="2" indent="-171450">
              <a:buFont typeface="Arial"/>
              <a:buChar char="•"/>
            </a:pPr>
            <a:r>
              <a:rPr lang="en-US" baseline="0" dirty="0" smtClean="0"/>
              <a:t>SIQ Blog</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42</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dirty="0" smtClean="0">
                <a:latin typeface="+mn-lt"/>
              </a:rPr>
              <a:t>See these resources for help </a:t>
            </a:r>
            <a:r>
              <a:rPr lang="en-US" sz="1200" b="1" dirty="0" smtClean="0"/>
              <a:t>along your learning journey...</a:t>
            </a:r>
          </a:p>
          <a:p>
            <a:pPr marL="171450" lvl="0" indent="-171450">
              <a:buFont typeface="Arial"/>
              <a:buChar char="•"/>
            </a:pPr>
            <a:endParaRPr lang="en-US" baseline="0" dirty="0" smtClean="0"/>
          </a:p>
          <a:p>
            <a:pPr marL="628650" lvl="1" indent="-171450">
              <a:buFont typeface="Arial"/>
              <a:buChar char="•"/>
            </a:pPr>
            <a:r>
              <a:rPr lang="en-US" baseline="0" dirty="0" smtClean="0"/>
              <a:t>Training</a:t>
            </a:r>
          </a:p>
          <a:p>
            <a:pPr marL="1085850" lvl="2" indent="-171450">
              <a:buFont typeface="Arial"/>
              <a:buChar char="•"/>
            </a:pPr>
            <a:r>
              <a:rPr lang="en-US" baseline="0" dirty="0" smtClean="0"/>
              <a:t>The Agile Facilitator</a:t>
            </a:r>
          </a:p>
          <a:p>
            <a:pPr marL="1085850" lvl="2" indent="-171450">
              <a:buFont typeface="Arial"/>
              <a:buChar char="•"/>
            </a:pPr>
            <a:r>
              <a:rPr lang="en-US" baseline="0" dirty="0" smtClean="0"/>
              <a:t>Coaching Agile Teams</a:t>
            </a:r>
          </a:p>
          <a:p>
            <a:pPr marL="1085850" lvl="2" indent="-171450">
              <a:buFont typeface="Arial"/>
              <a:buChar char="•"/>
            </a:pPr>
            <a:r>
              <a:rPr lang="en-US" baseline="0" dirty="0" smtClean="0"/>
              <a:t>Agile Coach </a:t>
            </a:r>
            <a:r>
              <a:rPr lang="en-US" baseline="0" dirty="0" err="1" smtClean="0"/>
              <a:t>Bootcamp</a:t>
            </a:r>
            <a:endParaRPr lang="en-US" baseline="0" dirty="0" smtClean="0"/>
          </a:p>
          <a:p>
            <a:pPr marL="1085850" lvl="2" indent="-171450">
              <a:buFont typeface="Arial"/>
              <a:buChar char="•"/>
            </a:pPr>
            <a:r>
              <a:rPr lang="en-US" baseline="0" dirty="0" smtClean="0"/>
              <a:t>http://</a:t>
            </a:r>
            <a:r>
              <a:rPr lang="en-US" baseline="0" dirty="0" err="1" smtClean="0"/>
              <a:t>www.solutionsiq.com</a:t>
            </a:r>
            <a:r>
              <a:rPr lang="en-US" baseline="0" dirty="0" smtClean="0"/>
              <a:t>/training/agile-courses/</a:t>
            </a:r>
          </a:p>
          <a:p>
            <a:pPr marL="628650" lvl="1" indent="-171450">
              <a:buFont typeface="Arial"/>
              <a:buChar char="•"/>
            </a:pPr>
            <a:r>
              <a:rPr lang="en-US" baseline="0" dirty="0" smtClean="0"/>
              <a:t>Books</a:t>
            </a:r>
          </a:p>
          <a:p>
            <a:pPr marL="1085850" lvl="2" indent="-171450">
              <a:buFont typeface="Arial"/>
              <a:buChar char="•"/>
            </a:pPr>
            <a:r>
              <a:rPr lang="en-US" baseline="0" dirty="0" err="1" smtClean="0"/>
              <a:t>Lyssa</a:t>
            </a:r>
            <a:r>
              <a:rPr lang="en-US" baseline="0" dirty="0" smtClean="0"/>
              <a:t> Adkin’s book Agile Coaching</a:t>
            </a:r>
          </a:p>
          <a:p>
            <a:pPr marL="1085850" lvl="2" indent="-171450">
              <a:buFont typeface="Arial"/>
              <a:buChar char="•"/>
            </a:pPr>
            <a:r>
              <a:rPr lang="en-US" baseline="0" dirty="0" smtClean="0"/>
              <a:t>Geoff Watt’s book Scrum Mastery</a:t>
            </a:r>
          </a:p>
          <a:p>
            <a:pPr marL="628650" lvl="1" indent="-171450">
              <a:buFont typeface="Arial"/>
              <a:buChar char="•"/>
            </a:pPr>
            <a:r>
              <a:rPr lang="en-US" baseline="0" dirty="0" smtClean="0"/>
              <a:t>Links</a:t>
            </a:r>
          </a:p>
          <a:p>
            <a:pPr marL="1085850" lvl="2" indent="-171450">
              <a:buFont typeface="Arial"/>
              <a:buChar char="•"/>
            </a:pPr>
            <a:r>
              <a:rPr lang="en-US" baseline="0" dirty="0" smtClean="0"/>
              <a:t>Agile Amped podcast</a:t>
            </a:r>
          </a:p>
          <a:p>
            <a:pPr marL="1085850" lvl="2" indent="-171450">
              <a:buFont typeface="Arial"/>
              <a:buChar char="•"/>
            </a:pPr>
            <a:r>
              <a:rPr lang="en-US" baseline="0" dirty="0" smtClean="0"/>
              <a:t>SIQ Blog</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43</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dirty="0" smtClean="0">
                <a:latin typeface="+mn-lt"/>
              </a:rPr>
              <a:t>See these resources for help </a:t>
            </a:r>
            <a:r>
              <a:rPr lang="en-US" sz="1200" b="1" dirty="0" smtClean="0"/>
              <a:t>along your learning journey...</a:t>
            </a:r>
          </a:p>
          <a:p>
            <a:pPr marL="171450" lvl="0" indent="-171450">
              <a:buFont typeface="Arial"/>
              <a:buChar char="•"/>
            </a:pPr>
            <a:endParaRPr lang="en-US" baseline="0" dirty="0" smtClean="0"/>
          </a:p>
          <a:p>
            <a:pPr marL="628650" lvl="1" indent="-171450">
              <a:buFont typeface="Arial"/>
              <a:buChar char="•"/>
            </a:pPr>
            <a:r>
              <a:rPr lang="en-US" baseline="0" dirty="0" smtClean="0"/>
              <a:t>Training</a:t>
            </a:r>
          </a:p>
          <a:p>
            <a:pPr marL="1085850" lvl="2" indent="-171450">
              <a:buFont typeface="Arial"/>
              <a:buChar char="•"/>
            </a:pPr>
            <a:r>
              <a:rPr lang="en-US" baseline="0" dirty="0" smtClean="0"/>
              <a:t>The Agile Facilitator</a:t>
            </a:r>
          </a:p>
          <a:p>
            <a:pPr marL="1085850" lvl="2" indent="-171450">
              <a:buFont typeface="Arial"/>
              <a:buChar char="•"/>
            </a:pPr>
            <a:r>
              <a:rPr lang="en-US" baseline="0" dirty="0" smtClean="0"/>
              <a:t>Coaching Agile Teams</a:t>
            </a:r>
          </a:p>
          <a:p>
            <a:pPr marL="1085850" lvl="2" indent="-171450">
              <a:buFont typeface="Arial"/>
              <a:buChar char="•"/>
            </a:pPr>
            <a:r>
              <a:rPr lang="en-US" baseline="0" dirty="0" smtClean="0"/>
              <a:t>Agile Coach </a:t>
            </a:r>
            <a:r>
              <a:rPr lang="en-US" baseline="0" dirty="0" err="1" smtClean="0"/>
              <a:t>Bootcamp</a:t>
            </a:r>
            <a:endParaRPr lang="en-US" baseline="0" dirty="0" smtClean="0"/>
          </a:p>
          <a:p>
            <a:pPr marL="1085850" lvl="2" indent="-171450">
              <a:buFont typeface="Arial"/>
              <a:buChar char="•"/>
            </a:pPr>
            <a:r>
              <a:rPr lang="en-US" baseline="0" dirty="0" smtClean="0"/>
              <a:t>http://</a:t>
            </a:r>
            <a:r>
              <a:rPr lang="en-US" baseline="0" dirty="0" err="1" smtClean="0"/>
              <a:t>www.solutionsiq.com</a:t>
            </a:r>
            <a:r>
              <a:rPr lang="en-US" baseline="0" dirty="0" smtClean="0"/>
              <a:t>/training/agile-courses/</a:t>
            </a:r>
          </a:p>
          <a:p>
            <a:pPr marL="628650" lvl="1" indent="-171450">
              <a:buFont typeface="Arial"/>
              <a:buChar char="•"/>
            </a:pPr>
            <a:r>
              <a:rPr lang="en-US" baseline="0" dirty="0" smtClean="0"/>
              <a:t>Books</a:t>
            </a:r>
          </a:p>
          <a:p>
            <a:pPr marL="1085850" lvl="2" indent="-171450">
              <a:buFont typeface="Arial"/>
              <a:buChar char="•"/>
            </a:pPr>
            <a:r>
              <a:rPr lang="en-US" baseline="0" dirty="0" err="1" smtClean="0"/>
              <a:t>Lyssa</a:t>
            </a:r>
            <a:r>
              <a:rPr lang="en-US" baseline="0" dirty="0" smtClean="0"/>
              <a:t> Adkin’s book Agile Coaching</a:t>
            </a:r>
          </a:p>
          <a:p>
            <a:pPr marL="1085850" lvl="2" indent="-171450">
              <a:buFont typeface="Arial"/>
              <a:buChar char="•"/>
            </a:pPr>
            <a:r>
              <a:rPr lang="en-US" baseline="0" dirty="0" smtClean="0"/>
              <a:t>Geoff Watt’s book Scrum Mastery</a:t>
            </a:r>
          </a:p>
          <a:p>
            <a:pPr marL="628650" lvl="1" indent="-171450">
              <a:buFont typeface="Arial"/>
              <a:buChar char="•"/>
            </a:pPr>
            <a:r>
              <a:rPr lang="en-US" baseline="0" dirty="0" smtClean="0"/>
              <a:t>Links</a:t>
            </a:r>
          </a:p>
          <a:p>
            <a:pPr marL="1085850" lvl="2" indent="-171450">
              <a:buFont typeface="Arial"/>
              <a:buChar char="•"/>
            </a:pPr>
            <a:r>
              <a:rPr lang="en-US" baseline="0" dirty="0" smtClean="0"/>
              <a:t>Agile Amped podcast</a:t>
            </a:r>
          </a:p>
          <a:p>
            <a:pPr marL="1085850" lvl="2" indent="-171450">
              <a:buFont typeface="Arial"/>
              <a:buChar char="•"/>
            </a:pPr>
            <a:r>
              <a:rPr lang="en-US" baseline="0" dirty="0" smtClean="0"/>
              <a:t>SIQ Blog</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44</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dirty="0" smtClean="0">
                <a:latin typeface="+mn-lt"/>
              </a:rPr>
              <a:t>See these resources for help </a:t>
            </a:r>
            <a:r>
              <a:rPr lang="en-US" sz="1200" b="1" dirty="0" smtClean="0"/>
              <a:t>along your learning journey...</a:t>
            </a:r>
          </a:p>
          <a:p>
            <a:pPr marL="171450" lvl="0" indent="-171450">
              <a:buFont typeface="Arial"/>
              <a:buChar char="•"/>
            </a:pPr>
            <a:endParaRPr lang="en-US" baseline="0" dirty="0" smtClean="0"/>
          </a:p>
          <a:p>
            <a:pPr marL="628650" lvl="1" indent="-171450">
              <a:buFont typeface="Arial"/>
              <a:buChar char="•"/>
            </a:pPr>
            <a:r>
              <a:rPr lang="en-US" baseline="0" dirty="0" smtClean="0"/>
              <a:t>Training</a:t>
            </a:r>
          </a:p>
          <a:p>
            <a:pPr marL="1085850" lvl="2" indent="-171450">
              <a:buFont typeface="Arial"/>
              <a:buChar char="•"/>
            </a:pPr>
            <a:r>
              <a:rPr lang="en-US" baseline="0" dirty="0" smtClean="0"/>
              <a:t>The Agile Facilitator</a:t>
            </a:r>
          </a:p>
          <a:p>
            <a:pPr marL="1085850" lvl="2" indent="-171450">
              <a:buFont typeface="Arial"/>
              <a:buChar char="•"/>
            </a:pPr>
            <a:r>
              <a:rPr lang="en-US" baseline="0" dirty="0" smtClean="0"/>
              <a:t>Coaching Agile Teams</a:t>
            </a:r>
          </a:p>
          <a:p>
            <a:pPr marL="1085850" lvl="2" indent="-171450">
              <a:buFont typeface="Arial"/>
              <a:buChar char="•"/>
            </a:pPr>
            <a:r>
              <a:rPr lang="en-US" baseline="0" dirty="0" smtClean="0"/>
              <a:t>Agile Coach </a:t>
            </a:r>
            <a:r>
              <a:rPr lang="en-US" baseline="0" dirty="0" err="1" smtClean="0"/>
              <a:t>Bootcamp</a:t>
            </a:r>
            <a:endParaRPr lang="en-US" baseline="0" dirty="0" smtClean="0"/>
          </a:p>
          <a:p>
            <a:pPr marL="1085850" lvl="2" indent="-171450">
              <a:buFont typeface="Arial"/>
              <a:buChar char="•"/>
            </a:pPr>
            <a:r>
              <a:rPr lang="en-US" baseline="0" dirty="0" smtClean="0"/>
              <a:t>http://</a:t>
            </a:r>
            <a:r>
              <a:rPr lang="en-US" baseline="0" dirty="0" err="1" smtClean="0"/>
              <a:t>www.solutionsiq.com</a:t>
            </a:r>
            <a:r>
              <a:rPr lang="en-US" baseline="0" dirty="0" smtClean="0"/>
              <a:t>/training/agile-courses/</a:t>
            </a:r>
          </a:p>
          <a:p>
            <a:pPr marL="628650" lvl="1" indent="-171450">
              <a:buFont typeface="Arial"/>
              <a:buChar char="•"/>
            </a:pPr>
            <a:r>
              <a:rPr lang="en-US" baseline="0" dirty="0" smtClean="0"/>
              <a:t>Books</a:t>
            </a:r>
          </a:p>
          <a:p>
            <a:pPr marL="1085850" lvl="2" indent="-171450">
              <a:buFont typeface="Arial"/>
              <a:buChar char="•"/>
            </a:pPr>
            <a:r>
              <a:rPr lang="en-US" baseline="0" dirty="0" err="1" smtClean="0"/>
              <a:t>Lyssa</a:t>
            </a:r>
            <a:r>
              <a:rPr lang="en-US" baseline="0" dirty="0" smtClean="0"/>
              <a:t> Adkin’s book Agile Coaching</a:t>
            </a:r>
          </a:p>
          <a:p>
            <a:pPr marL="1085850" lvl="2" indent="-171450">
              <a:buFont typeface="Arial"/>
              <a:buChar char="•"/>
            </a:pPr>
            <a:r>
              <a:rPr lang="en-US" baseline="0" dirty="0" smtClean="0"/>
              <a:t>Geoff Watt’s book Scrum Mastery</a:t>
            </a:r>
          </a:p>
          <a:p>
            <a:pPr marL="628650" lvl="1" indent="-171450">
              <a:buFont typeface="Arial"/>
              <a:buChar char="•"/>
            </a:pPr>
            <a:r>
              <a:rPr lang="en-US" baseline="0" dirty="0" smtClean="0"/>
              <a:t>Links</a:t>
            </a:r>
          </a:p>
          <a:p>
            <a:pPr marL="1085850" lvl="2" indent="-171450">
              <a:buFont typeface="Arial"/>
              <a:buChar char="•"/>
            </a:pPr>
            <a:r>
              <a:rPr lang="en-US" baseline="0" dirty="0" smtClean="0"/>
              <a:t>Agile Amped podcast</a:t>
            </a:r>
          </a:p>
          <a:p>
            <a:pPr marL="1085850" lvl="2" indent="-171450">
              <a:buFont typeface="Arial"/>
              <a:buChar char="•"/>
            </a:pPr>
            <a:r>
              <a:rPr lang="en-US" baseline="0" dirty="0" smtClean="0"/>
              <a:t>SIQ Blog</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45</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dirty="0" smtClean="0">
                <a:latin typeface="+mn-lt"/>
              </a:rPr>
              <a:t>See these resources for help </a:t>
            </a:r>
            <a:r>
              <a:rPr lang="en-US" sz="1200" b="1" dirty="0" smtClean="0"/>
              <a:t>along your learning journey...</a:t>
            </a:r>
          </a:p>
          <a:p>
            <a:pPr marL="171450" lvl="0" indent="-171450">
              <a:buFont typeface="Arial"/>
              <a:buChar char="•"/>
            </a:pPr>
            <a:endParaRPr lang="en-US" baseline="0" dirty="0" smtClean="0"/>
          </a:p>
          <a:p>
            <a:pPr marL="628650" lvl="1" indent="-171450">
              <a:buFont typeface="Arial"/>
              <a:buChar char="•"/>
            </a:pPr>
            <a:r>
              <a:rPr lang="en-US" baseline="0" dirty="0" smtClean="0"/>
              <a:t>Training</a:t>
            </a:r>
          </a:p>
          <a:p>
            <a:pPr marL="1085850" lvl="2" indent="-171450">
              <a:buFont typeface="Arial"/>
              <a:buChar char="•"/>
            </a:pPr>
            <a:r>
              <a:rPr lang="en-US" baseline="0" dirty="0" smtClean="0"/>
              <a:t>The Agile Facilitator</a:t>
            </a:r>
          </a:p>
          <a:p>
            <a:pPr marL="1085850" lvl="2" indent="-171450">
              <a:buFont typeface="Arial"/>
              <a:buChar char="•"/>
            </a:pPr>
            <a:r>
              <a:rPr lang="en-US" baseline="0" dirty="0" smtClean="0"/>
              <a:t>Coaching Agile Teams</a:t>
            </a:r>
          </a:p>
          <a:p>
            <a:pPr marL="1085850" lvl="2" indent="-171450">
              <a:buFont typeface="Arial"/>
              <a:buChar char="•"/>
            </a:pPr>
            <a:r>
              <a:rPr lang="en-US" baseline="0" dirty="0" smtClean="0"/>
              <a:t>Agile Coach </a:t>
            </a:r>
            <a:r>
              <a:rPr lang="en-US" baseline="0" dirty="0" err="1" smtClean="0"/>
              <a:t>Bootcamp</a:t>
            </a:r>
            <a:endParaRPr lang="en-US" baseline="0" dirty="0" smtClean="0"/>
          </a:p>
          <a:p>
            <a:pPr marL="1085850" lvl="2" indent="-171450">
              <a:buFont typeface="Arial"/>
              <a:buChar char="•"/>
            </a:pPr>
            <a:r>
              <a:rPr lang="en-US" baseline="0" dirty="0" smtClean="0"/>
              <a:t>http://</a:t>
            </a:r>
            <a:r>
              <a:rPr lang="en-US" baseline="0" dirty="0" err="1" smtClean="0"/>
              <a:t>www.solutionsiq.com</a:t>
            </a:r>
            <a:r>
              <a:rPr lang="en-US" baseline="0" dirty="0" smtClean="0"/>
              <a:t>/training/agile-courses/</a:t>
            </a:r>
          </a:p>
          <a:p>
            <a:pPr marL="628650" lvl="1" indent="-171450">
              <a:buFont typeface="Arial"/>
              <a:buChar char="•"/>
            </a:pPr>
            <a:r>
              <a:rPr lang="en-US" baseline="0" dirty="0" smtClean="0"/>
              <a:t>Books</a:t>
            </a:r>
          </a:p>
          <a:p>
            <a:pPr marL="1085850" lvl="2" indent="-171450">
              <a:buFont typeface="Arial"/>
              <a:buChar char="•"/>
            </a:pPr>
            <a:r>
              <a:rPr lang="en-US" baseline="0" dirty="0" err="1" smtClean="0"/>
              <a:t>Lyssa</a:t>
            </a:r>
            <a:r>
              <a:rPr lang="en-US" baseline="0" dirty="0" smtClean="0"/>
              <a:t> Adkin’s book Agile Coaching</a:t>
            </a:r>
          </a:p>
          <a:p>
            <a:pPr marL="1085850" lvl="2" indent="-171450">
              <a:buFont typeface="Arial"/>
              <a:buChar char="•"/>
            </a:pPr>
            <a:r>
              <a:rPr lang="en-US" baseline="0" dirty="0" smtClean="0"/>
              <a:t>Geoff Watt’s book Scrum Mastery</a:t>
            </a:r>
          </a:p>
          <a:p>
            <a:pPr marL="628650" lvl="1" indent="-171450">
              <a:buFont typeface="Arial"/>
              <a:buChar char="•"/>
            </a:pPr>
            <a:r>
              <a:rPr lang="en-US" baseline="0" dirty="0" smtClean="0"/>
              <a:t>Links</a:t>
            </a:r>
          </a:p>
          <a:p>
            <a:pPr marL="1085850" lvl="2" indent="-171450">
              <a:buFont typeface="Arial"/>
              <a:buChar char="•"/>
            </a:pPr>
            <a:r>
              <a:rPr lang="en-US" baseline="0" dirty="0" smtClean="0"/>
              <a:t>Agile Amped podcast</a:t>
            </a:r>
          </a:p>
          <a:p>
            <a:pPr marL="1085850" lvl="2" indent="-171450">
              <a:buFont typeface="Arial"/>
              <a:buChar char="•"/>
            </a:pPr>
            <a:r>
              <a:rPr lang="en-US" baseline="0" dirty="0" smtClean="0"/>
              <a:t>SIQ Blog</a:t>
            </a:r>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46</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47</a:t>
            </a:fld>
            <a:endParaRPr lang="en-US" dirty="0"/>
          </a:p>
        </p:txBody>
      </p:sp>
    </p:spTree>
    <p:extLst>
      <p:ext uri="{BB962C8B-B14F-4D97-AF65-F5344CB8AC3E}">
        <p14:creationId xmlns:p14="http://schemas.microsoft.com/office/powerpoint/2010/main" val="1446838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Qualities of a Great Scrum Master" is a look through the eyes of an experienced Scrum Master, Coach, and Change Artist at the key ingredients that make up a successful Scrum Master. These seven qualities have been distilled from many years of experience leading Agile transformations first as an internal change artist and now as an external consultant in Fortune 100 companies. Finally, much of the acquired learning that is shared within this presentation can be traced back to the work of various industry leaders, a few of whom are quoted or referenced herein for credit and further study.</a:t>
            </a:r>
          </a:p>
        </p:txBody>
      </p:sp>
      <p:sp>
        <p:nvSpPr>
          <p:cNvPr id="4" name="Slide Number Placeholder 3"/>
          <p:cNvSpPr>
            <a:spLocks noGrp="1"/>
          </p:cNvSpPr>
          <p:nvPr>
            <p:ph type="sldNum" sz="quarter" idx="10"/>
          </p:nvPr>
        </p:nvSpPr>
        <p:spPr/>
        <p:txBody>
          <a:bodyPr/>
          <a:lstStyle/>
          <a:p>
            <a:fld id="{1E56A08E-B173-413F-B681-0C0C3722C05A}" type="slidenum">
              <a:rPr lang="en-US" smtClean="0"/>
              <a:t>48</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Vision</a:t>
            </a:r>
          </a:p>
          <a:p>
            <a:pPr marL="628650" lvl="1" indent="-171450">
              <a:buFont typeface="Arial"/>
              <a:buChar char="•"/>
            </a:pPr>
            <a:r>
              <a:rPr lang="en-US" dirty="0" smtClean="0"/>
              <a:t>Where do you want to be a</a:t>
            </a:r>
            <a:r>
              <a:rPr lang="en-US" baseline="0" dirty="0" smtClean="0"/>
              <a:t> year from now as a ScrumMaster? </a:t>
            </a:r>
          </a:p>
          <a:p>
            <a:pPr marL="628650" lvl="1" indent="-171450">
              <a:buFont typeface="Arial"/>
              <a:buChar char="•"/>
            </a:pPr>
            <a:r>
              <a:rPr lang="en-US" baseline="0" dirty="0" smtClean="0"/>
              <a:t>Forget SMART goals that are often so uninspiring. What is your Big, Hairy, Audacious Goal?  (Austin Powers “that’s my bag, baby”)</a:t>
            </a:r>
          </a:p>
          <a:p>
            <a:pPr marL="1085850" lvl="2" indent="-171450">
              <a:buFont typeface="Arial"/>
              <a:buChar char="•"/>
            </a:pPr>
            <a:r>
              <a:rPr lang="en-US" baseline="0" dirty="0" smtClean="0"/>
              <a:t>What if it was to work yourself out of a job?</a:t>
            </a:r>
          </a:p>
          <a:p>
            <a:pPr marL="1543050" lvl="3" indent="-171450">
              <a:buFont typeface="Arial"/>
              <a:buChar char="•"/>
            </a:pPr>
            <a:r>
              <a:rPr lang="en-US" baseline="0" dirty="0" smtClean="0"/>
              <a:t>To help my team reach such a high-performing state that I am no longer needed and can move to help another team or multiple teams as a coach.</a:t>
            </a:r>
          </a:p>
          <a:p>
            <a:pPr marL="2000250" lvl="4" indent="-171450">
              <a:buFont typeface="Arial"/>
              <a:buChar char="•"/>
            </a:pPr>
            <a:r>
              <a:rPr lang="en-US" baseline="0" dirty="0" smtClean="0"/>
              <a:t>Nanny McPhee quote</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6</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Vision</a:t>
            </a:r>
          </a:p>
          <a:p>
            <a:pPr marL="628650" lvl="1" indent="-171450">
              <a:buFont typeface="Arial"/>
              <a:buChar char="•"/>
            </a:pPr>
            <a:r>
              <a:rPr lang="en-US" dirty="0" smtClean="0"/>
              <a:t>Where do you want to be a</a:t>
            </a:r>
            <a:r>
              <a:rPr lang="en-US" baseline="0" dirty="0" smtClean="0"/>
              <a:t> year from now as a ScrumMaster? </a:t>
            </a:r>
          </a:p>
          <a:p>
            <a:pPr marL="628650" lvl="1" indent="-171450">
              <a:buFont typeface="Arial"/>
              <a:buChar char="•"/>
            </a:pPr>
            <a:r>
              <a:rPr lang="en-US" baseline="0" dirty="0" smtClean="0"/>
              <a:t>Forget SMART goals that are often so uninspiring. What is your Big, Hairy, Audacious Goal?  (Austin Powers “that’s my bag, baby”)</a:t>
            </a:r>
          </a:p>
          <a:p>
            <a:pPr marL="1085850" lvl="2" indent="-171450">
              <a:buFont typeface="Arial"/>
              <a:buChar char="•"/>
            </a:pPr>
            <a:r>
              <a:rPr lang="en-US" baseline="0" dirty="0" smtClean="0"/>
              <a:t>What if it was to work yourself out of a job?</a:t>
            </a:r>
          </a:p>
          <a:p>
            <a:pPr marL="1543050" lvl="3" indent="-171450">
              <a:buFont typeface="Arial"/>
              <a:buChar char="•"/>
            </a:pPr>
            <a:r>
              <a:rPr lang="en-US" baseline="0" dirty="0" smtClean="0"/>
              <a:t>To help my team reach such a high-performing state that I am no longer needed and can move to help another team or multiple teams as a coach.</a:t>
            </a:r>
          </a:p>
          <a:p>
            <a:pPr marL="2000250" lvl="4" indent="-171450">
              <a:buFont typeface="Arial"/>
              <a:buChar char="•"/>
            </a:pPr>
            <a:r>
              <a:rPr lang="en-US" baseline="0" dirty="0" smtClean="0"/>
              <a:t>Nanny McPhee quote</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7</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Vision</a:t>
            </a:r>
          </a:p>
          <a:p>
            <a:pPr marL="628650" lvl="1" indent="-171450">
              <a:buFont typeface="Arial"/>
              <a:buChar char="•"/>
            </a:pPr>
            <a:r>
              <a:rPr lang="en-US" dirty="0" smtClean="0"/>
              <a:t>Where do you want to be a</a:t>
            </a:r>
            <a:r>
              <a:rPr lang="en-US" baseline="0" dirty="0" smtClean="0"/>
              <a:t> year from now as a ScrumMaster? </a:t>
            </a:r>
          </a:p>
          <a:p>
            <a:pPr marL="628650" lvl="1" indent="-171450">
              <a:buFont typeface="Arial"/>
              <a:buChar char="•"/>
            </a:pPr>
            <a:r>
              <a:rPr lang="en-US" baseline="0" dirty="0" smtClean="0"/>
              <a:t>Forget SMART goals that are often so uninspiring. What is your Big, Hairy, Audacious Goal?  (Austin Powers “that’s my bag, baby”)</a:t>
            </a:r>
          </a:p>
          <a:p>
            <a:pPr marL="1085850" lvl="2" indent="-171450">
              <a:buFont typeface="Arial"/>
              <a:buChar char="•"/>
            </a:pPr>
            <a:r>
              <a:rPr lang="en-US" baseline="0" dirty="0" smtClean="0"/>
              <a:t>What if it was to work yourself out of a job?</a:t>
            </a:r>
          </a:p>
          <a:p>
            <a:pPr marL="1543050" lvl="3" indent="-171450">
              <a:buFont typeface="Arial"/>
              <a:buChar char="•"/>
            </a:pPr>
            <a:r>
              <a:rPr lang="en-US" baseline="0" dirty="0" smtClean="0"/>
              <a:t>To help my team reach such a high-performing state that I am no longer needed and can move to help another team or multiple teams as a coach.</a:t>
            </a:r>
          </a:p>
          <a:p>
            <a:pPr marL="2000250" lvl="4" indent="-171450">
              <a:buFont typeface="Arial"/>
              <a:buChar char="•"/>
            </a:pPr>
            <a:r>
              <a:rPr lang="en-US" baseline="0" dirty="0" smtClean="0"/>
              <a:t>Nanny McPhee quote</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8</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Vision</a:t>
            </a:r>
          </a:p>
          <a:p>
            <a:pPr marL="628650" lvl="1" indent="-171450">
              <a:buFont typeface="Arial"/>
              <a:buChar char="•"/>
            </a:pPr>
            <a:r>
              <a:rPr lang="en-US" dirty="0" smtClean="0"/>
              <a:t>Where do you want to be a</a:t>
            </a:r>
            <a:r>
              <a:rPr lang="en-US" baseline="0" dirty="0" smtClean="0"/>
              <a:t> year from now as a ScrumMaster? </a:t>
            </a:r>
          </a:p>
          <a:p>
            <a:pPr marL="628650" lvl="1" indent="-171450">
              <a:buFont typeface="Arial"/>
              <a:buChar char="•"/>
            </a:pPr>
            <a:r>
              <a:rPr lang="en-US" baseline="0" dirty="0" smtClean="0"/>
              <a:t>Forget SMART goals that are often so uninspiring. What is your Big, Hairy, Audacious Goal?  (Austin Powers “that’s my bag, baby”)</a:t>
            </a:r>
          </a:p>
          <a:p>
            <a:pPr marL="1085850" lvl="2" indent="-171450">
              <a:buFont typeface="Arial"/>
              <a:buChar char="•"/>
            </a:pPr>
            <a:r>
              <a:rPr lang="en-US" baseline="0" dirty="0" smtClean="0"/>
              <a:t>What if it was to work yourself out of a job?</a:t>
            </a:r>
          </a:p>
          <a:p>
            <a:pPr marL="1543050" lvl="3" indent="-171450">
              <a:buFont typeface="Arial"/>
              <a:buChar char="•"/>
            </a:pPr>
            <a:r>
              <a:rPr lang="en-US" baseline="0" dirty="0" smtClean="0"/>
              <a:t>To help my team reach such a high-performing state that I am no longer needed and can move to help another team or multiple teams as a coach.</a:t>
            </a:r>
          </a:p>
          <a:p>
            <a:pPr marL="2000250" lvl="4" indent="-171450">
              <a:buFont typeface="Arial"/>
              <a:buChar char="•"/>
            </a:pPr>
            <a:r>
              <a:rPr lang="en-US" baseline="0" dirty="0" smtClean="0"/>
              <a:t>Nanny McPhee quote</a:t>
            </a:r>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9</a:t>
            </a:fld>
            <a:endParaRPr lang="en-US" dirty="0"/>
          </a:p>
        </p:txBody>
      </p:sp>
    </p:spTree>
    <p:extLst>
      <p:ext uri="{BB962C8B-B14F-4D97-AF65-F5344CB8AC3E}">
        <p14:creationId xmlns:p14="http://schemas.microsoft.com/office/powerpoint/2010/main" val="37601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smtClean="0"/>
              <a:t>Purpose</a:t>
            </a:r>
          </a:p>
          <a:p>
            <a:pPr marL="628650" lvl="1" indent="-171450">
              <a:buFont typeface="Arial"/>
              <a:buChar char="•"/>
            </a:pPr>
            <a:r>
              <a:rPr lang="en-US" dirty="0" smtClean="0"/>
              <a:t>Sometimes</a:t>
            </a:r>
            <a:r>
              <a:rPr lang="en-US" baseline="0" dirty="0" smtClean="0"/>
              <a:t> purpose and vision are so closely intertwined it’s hard to distinguish them from another.</a:t>
            </a:r>
          </a:p>
          <a:p>
            <a:pPr marL="628650" lvl="1" indent="-171450">
              <a:buFont typeface="Arial"/>
              <a:buChar char="•"/>
            </a:pPr>
            <a:r>
              <a:rPr lang="en-US" baseline="0" dirty="0" smtClean="0"/>
              <a:t>Where Vision is about what and where you want to go, Purpose is all about why you do what you do.</a:t>
            </a:r>
          </a:p>
          <a:p>
            <a:pPr marL="628650" lvl="1" indent="-171450">
              <a:buFont typeface="Arial"/>
              <a:buChar char="•"/>
            </a:pPr>
            <a:r>
              <a:rPr lang="en-US" baseline="0" dirty="0" smtClean="0"/>
              <a:t>The best SMs have a strong, compelling, personal sense of purpose and also help their team identify their collective purpose that supports the larger org purpose.</a:t>
            </a:r>
          </a:p>
          <a:p>
            <a:pPr marL="1085850" lvl="2" indent="-171450">
              <a:buFont typeface="Arial"/>
              <a:buChar char="•"/>
            </a:pPr>
            <a:r>
              <a:rPr lang="en-US" baseline="0" dirty="0" smtClean="0"/>
              <a:t>Story about Citizens Corp Business Systems name helping us identify our purpose</a:t>
            </a:r>
            <a:endParaRPr lang="en-US" dirty="0" smtClean="0"/>
          </a:p>
          <a:p>
            <a:endParaRPr lang="en-US" dirty="0"/>
          </a:p>
        </p:txBody>
      </p:sp>
      <p:sp>
        <p:nvSpPr>
          <p:cNvPr id="4" name="Slide Number Placeholder 3"/>
          <p:cNvSpPr>
            <a:spLocks noGrp="1"/>
          </p:cNvSpPr>
          <p:nvPr>
            <p:ph type="sldNum" sz="quarter" idx="10"/>
          </p:nvPr>
        </p:nvSpPr>
        <p:spPr/>
        <p:txBody>
          <a:bodyPr/>
          <a:lstStyle/>
          <a:p>
            <a:fld id="{1E56A08E-B173-413F-B681-0C0C3722C05A}" type="slidenum">
              <a:rPr lang="en-US" smtClean="0"/>
              <a:t>10</a:t>
            </a:fld>
            <a:endParaRPr lang="en-US" dirty="0"/>
          </a:p>
        </p:txBody>
      </p:sp>
    </p:spTree>
    <p:extLst>
      <p:ext uri="{BB962C8B-B14F-4D97-AF65-F5344CB8AC3E}">
        <p14:creationId xmlns:p14="http://schemas.microsoft.com/office/powerpoint/2010/main" val="376019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421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FX Purple">
    <p:spTree>
      <p:nvGrpSpPr>
        <p:cNvPr id="1" name=""/>
        <p:cNvGrpSpPr/>
        <p:nvPr/>
      </p:nvGrpSpPr>
      <p:grpSpPr>
        <a:xfrm>
          <a:off x="0" y="0"/>
          <a:ext cx="0" cy="0"/>
          <a:chOff x="0" y="0"/>
          <a:chExt cx="0" cy="0"/>
        </a:xfrm>
      </p:grpSpPr>
      <p:grpSp>
        <p:nvGrpSpPr>
          <p:cNvPr id="18" name="Group 17"/>
          <p:cNvGrpSpPr/>
          <p:nvPr userDrawn="1"/>
        </p:nvGrpSpPr>
        <p:grpSpPr>
          <a:xfrm>
            <a:off x="231479" y="6067787"/>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108916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0" y="5867400"/>
            <a:ext cx="2133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dirty="0">
              <a:solidFill>
                <a:prstClr val="white"/>
              </a:solidFill>
            </a:endParaRPr>
          </a:p>
        </p:txBody>
      </p:sp>
    </p:spTree>
    <p:extLst>
      <p:ext uri="{BB962C8B-B14F-4D97-AF65-F5344CB8AC3E}">
        <p14:creationId xmlns:p14="http://schemas.microsoft.com/office/powerpoint/2010/main" val="2129956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1996" y="268113"/>
            <a:ext cx="9667043" cy="352777"/>
          </a:xfrm>
        </p:spPr>
        <p:txBody>
          <a:bodyPr/>
          <a:lstStyle>
            <a:lvl1pPr>
              <a:defRPr sz="2200" b="1">
                <a:latin typeface="Calibri" pitchFamily="34" charset="0"/>
                <a:cs typeface="Calibri" pitchFamily="34" charset="0"/>
              </a:defRPr>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1298225" y="635001"/>
            <a:ext cx="9670813" cy="366713"/>
          </a:xfrm>
        </p:spPr>
        <p:txBody>
          <a:bodyPr/>
          <a:lstStyle>
            <a:lvl1pPr>
              <a:defRPr sz="2200" b="0" baseline="0">
                <a:solidFill>
                  <a:srgbClr val="4D148C"/>
                </a:solidFill>
                <a:latin typeface="Calibri" pitchFamily="34" charset="0"/>
                <a:cs typeface="Calibri" pitchFamily="34" charset="0"/>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1317038" y="1200151"/>
            <a:ext cx="9651529" cy="4373563"/>
          </a:xfrm>
        </p:spPr>
        <p:txBody>
          <a:bodyPr/>
          <a:lstStyle>
            <a:lvl1pPr>
              <a:defRPr sz="3000" b="0" i="1" baseline="0">
                <a:solidFill>
                  <a:srgbClr val="4D148C"/>
                </a:solidFill>
                <a:latin typeface="Calibri" pitchFamily="34" charset="0"/>
                <a:cs typeface="Calibri" pitchFamily="34" charset="0"/>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endParaRPr lang="en-US" dirty="0"/>
          </a:p>
        </p:txBody>
      </p:sp>
      <p:sp>
        <p:nvSpPr>
          <p:cNvPr id="12" name="Slide Number Placeholder 11"/>
          <p:cNvSpPr>
            <a:spLocks noGrp="1"/>
          </p:cNvSpPr>
          <p:nvPr>
            <p:ph type="sldNum" sz="quarter" idx="16"/>
          </p:nvPr>
        </p:nvSpPr>
        <p:spPr/>
        <p:txBody>
          <a:bodyPr/>
          <a:lstStyle/>
          <a:p>
            <a:pPr>
              <a:defRPr/>
            </a:pPr>
            <a:fld id="{583AEE58-AB03-4533-B7B8-63113034422E}" type="slidenum">
              <a:rPr lang="en-US"/>
              <a:pPr>
                <a:defRPr/>
              </a:pPr>
              <a:t>‹#›</a:t>
            </a:fld>
            <a:endParaRPr lang="en-US" dirty="0"/>
          </a:p>
        </p:txBody>
      </p:sp>
      <p:sp>
        <p:nvSpPr>
          <p:cNvPr id="13" name="Footer Placeholder 12"/>
          <p:cNvSpPr>
            <a:spLocks noGrp="1"/>
          </p:cNvSpPr>
          <p:nvPr>
            <p:ph type="ftr" sz="quarter" idx="17"/>
          </p:nvPr>
        </p:nvSpPr>
        <p:spPr/>
        <p:txBody>
          <a:bodyPr/>
          <a:lstStyle/>
          <a:p>
            <a:pPr>
              <a:defRPr/>
            </a:pPr>
            <a:r>
              <a:rPr dirty="0" smtClean="0"/>
              <a:t>Confidential &amp; Proprietary | Executive Update | 19 Dec 2014 | Version 7</a:t>
            </a:r>
            <a:endParaRPr dirty="0"/>
          </a:p>
        </p:txBody>
      </p:sp>
    </p:spTree>
    <p:extLst>
      <p:ext uri="{BB962C8B-B14F-4D97-AF65-F5344CB8AC3E}">
        <p14:creationId xmlns:p14="http://schemas.microsoft.com/office/powerpoint/2010/main" val="4261865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8" name="Title 1"/>
          <p:cNvSpPr>
            <a:spLocks noGrp="1"/>
          </p:cNvSpPr>
          <p:nvPr>
            <p:ph type="title"/>
          </p:nvPr>
        </p:nvSpPr>
        <p:spPr>
          <a:xfrm>
            <a:off x="1301751" y="268289"/>
            <a:ext cx="9666816" cy="917575"/>
          </a:xfrm>
        </p:spPr>
        <p:txBody>
          <a:bodyPr/>
          <a:lstStyle>
            <a:lvl1pPr>
              <a:defRPr b="0" baseline="0">
                <a:solidFill>
                  <a:schemeClr val="tx2"/>
                </a:solidFill>
                <a:latin typeface="Calibri" pitchFamily="34" charset="0"/>
                <a:cs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73944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370956" y="6059483"/>
            <a:ext cx="1881297" cy="554852"/>
            <a:chOff x="539751" y="763588"/>
            <a:chExt cx="1033463" cy="406400"/>
          </a:xfrm>
        </p:grpSpPr>
        <p:sp>
          <p:nvSpPr>
            <p:cNvPr id="6"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7"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8"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9"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0"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1"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2"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3"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4"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5"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
        <p:nvSpPr>
          <p:cNvPr id="2" name="Title 1"/>
          <p:cNvSpPr>
            <a:spLocks noGrp="1"/>
          </p:cNvSpPr>
          <p:nvPr>
            <p:ph type="title"/>
          </p:nvPr>
        </p:nvSpPr>
        <p:spPr/>
        <p:txBody>
          <a:bodyPr/>
          <a:lstStyle>
            <a:lvl1pPr>
              <a:defRPr b="0" baseline="0">
                <a:solidFill>
                  <a:schemeClr val="bg1"/>
                </a:solidFill>
                <a:latin typeface="Calibri" pitchFamily="34" charset="0"/>
                <a:cs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1098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20" name="Title 1"/>
          <p:cNvSpPr>
            <a:spLocks noGrp="1"/>
          </p:cNvSpPr>
          <p:nvPr>
            <p:ph type="title"/>
          </p:nvPr>
        </p:nvSpPr>
        <p:spPr>
          <a:xfrm>
            <a:off x="1301996" y="268112"/>
            <a:ext cx="9667043" cy="917222"/>
          </a:xfrm>
        </p:spPr>
        <p:txBody>
          <a:bodyPr/>
          <a:lstStyle>
            <a:lvl1pPr>
              <a:defRPr b="0">
                <a:solidFill>
                  <a:schemeClr val="bg1"/>
                </a:solidFill>
                <a:latin typeface="Calibri" pitchFamily="34" charset="0"/>
                <a:cs typeface="Calibri" pitchFamily="34" charset="0"/>
              </a:defRPr>
            </a:lvl1pPr>
          </a:lstStyle>
          <a:p>
            <a:r>
              <a:rPr lang="en-US" smtClean="0"/>
              <a:t>Click to edit Master title style</a:t>
            </a:r>
            <a:endParaRPr lang="en-US" dirty="0"/>
          </a:p>
        </p:txBody>
      </p:sp>
      <p:grpSp>
        <p:nvGrpSpPr>
          <p:cNvPr id="5" name="Group 4"/>
          <p:cNvGrpSpPr/>
          <p:nvPr userDrawn="1"/>
        </p:nvGrpSpPr>
        <p:grpSpPr>
          <a:xfrm>
            <a:off x="370956" y="6059483"/>
            <a:ext cx="1881297" cy="554852"/>
            <a:chOff x="539751" y="763588"/>
            <a:chExt cx="1033463" cy="406400"/>
          </a:xfrm>
        </p:grpSpPr>
        <p:sp>
          <p:nvSpPr>
            <p:cNvPr id="6"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7"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8"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9"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0"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1"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2"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3"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4"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5"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929112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4" y="3345370"/>
            <a:ext cx="9375379" cy="734047"/>
          </a:xfr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3420355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4" y="3345369"/>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3"/>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777896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4" y="3345368"/>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5"/>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45570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fld id="{CBDE785E-5941-4EC8-B2EC-F797675B73B8}" type="datetime3">
              <a:rPr lang="en-US"/>
              <a:pPr>
                <a:defRPr/>
              </a:pPr>
              <a:t>19 August 2016</a:t>
            </a:fld>
            <a:endParaRPr lang="en-US" dirty="0"/>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a:xfrm>
            <a:off x="2065108" y="6081891"/>
            <a:ext cx="7384323" cy="446452"/>
          </a:xfrm>
        </p:spPr>
        <p:txBody>
          <a:bodyPr/>
          <a:lstStyle>
            <a:lvl1pPr>
              <a:defRPr/>
            </a:lvl1pPr>
          </a:lstStyle>
          <a:p>
            <a:pPr>
              <a:defRPr/>
            </a:pPr>
            <a:r>
              <a:rPr dirty="0" smtClean="0"/>
              <a:t>FedEx Strategic PMO</a:t>
            </a:r>
            <a:endParaRPr dirty="0"/>
          </a:p>
        </p:txBody>
      </p:sp>
      <p:sp>
        <p:nvSpPr>
          <p:cNvPr id="10" name="Title Placeholder 1"/>
          <p:cNvSpPr>
            <a:spLocks noGrp="1"/>
          </p:cNvSpPr>
          <p:nvPr>
            <p:ph type="title"/>
          </p:nvPr>
        </p:nvSpPr>
        <p:spPr bwMode="auto">
          <a:xfrm>
            <a:off x="896128" y="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Text Placeholder 2"/>
          <p:cNvSpPr>
            <a:spLocks noGrp="1"/>
          </p:cNvSpPr>
          <p:nvPr>
            <p:ph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64059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02273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FX Gray">
    <p:spTree>
      <p:nvGrpSpPr>
        <p:cNvPr id="1" name=""/>
        <p:cNvGrpSpPr/>
        <p:nvPr/>
      </p:nvGrpSpPr>
      <p:grpSpPr>
        <a:xfrm>
          <a:off x="0" y="0"/>
          <a:ext cx="0" cy="0"/>
          <a:chOff x="0" y="0"/>
          <a:chExt cx="0" cy="0"/>
        </a:xfrm>
      </p:grpSpPr>
      <p:grpSp>
        <p:nvGrpSpPr>
          <p:cNvPr id="27" name="Group 26"/>
          <p:cNvGrpSpPr/>
          <p:nvPr userDrawn="1"/>
        </p:nvGrpSpPr>
        <p:grpSpPr>
          <a:xfrm>
            <a:off x="231479" y="6067787"/>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266466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ext Placeholder 8"/>
          <p:cNvSpPr>
            <a:spLocks noGrp="1"/>
          </p:cNvSpPr>
          <p:nvPr>
            <p:ph type="body" sz="quarter" idx="21"/>
          </p:nvPr>
        </p:nvSpPr>
        <p:spPr>
          <a:xfrm>
            <a:off x="959176" y="1187238"/>
            <a:ext cx="4930336" cy="354013"/>
          </a:xfrm>
        </p:spPr>
        <p:txBody>
          <a:bodyPr/>
          <a:lstStyle>
            <a:lvl1pPr>
              <a:defRPr sz="2600"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28"/>
            <a:ext cx="4930336" cy="354013"/>
          </a:xfrm>
        </p:spPr>
        <p:txBody>
          <a:bodyPr/>
          <a:lstStyle>
            <a:lvl1pPr>
              <a:defRPr sz="2600"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05407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8" tIns="54475" rIns="108948" bIns="54475" rtlCol="0" anchor="ctr"/>
          <a:lstStyle/>
          <a:p>
            <a:pPr algn="ctr" fontAlgn="base">
              <a:spcBef>
                <a:spcPct val="0"/>
              </a:spcBef>
              <a:spcAft>
                <a:spcPct val="0"/>
              </a:spcAft>
            </a:pPr>
            <a:endParaRPr lang="en-US" sz="2807" dirty="0">
              <a:solidFill>
                <a:prstClr val="white"/>
              </a:solidFill>
            </a:endParaRPr>
          </a:p>
        </p:txBody>
      </p:sp>
    </p:spTree>
    <p:extLst>
      <p:ext uri="{BB962C8B-B14F-4D97-AF65-F5344CB8AC3E}">
        <p14:creationId xmlns:p14="http://schemas.microsoft.com/office/powerpoint/2010/main" val="2470691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9176" y="268116"/>
            <a:ext cx="10273029" cy="352777"/>
          </a:xfrm>
        </p:spPr>
        <p:txBody>
          <a:bodyPr/>
          <a:lstStyle>
            <a:lvl1pPr>
              <a:defRPr sz="2600" b="1"/>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959176" y="635006"/>
            <a:ext cx="10273029" cy="366713"/>
          </a:xfrm>
        </p:spPr>
        <p:txBody>
          <a:bodyPr/>
          <a:lstStyle>
            <a:lvl1pPr>
              <a:defRPr sz="2600" b="0" baseline="0">
                <a:solidFill>
                  <a:srgbClr val="4D148C"/>
                </a:solidFill>
                <a:latin typeface="+mj-lt"/>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959176" y="1185869"/>
            <a:ext cx="10273029" cy="4241295"/>
          </a:xfrm>
        </p:spPr>
        <p:txBody>
          <a:bodyPr/>
          <a:lstStyle>
            <a:lvl1pPr>
              <a:defRPr sz="3500" b="0" i="1" baseline="0">
                <a:solidFill>
                  <a:srgbClr val="4D148C"/>
                </a:solidFill>
                <a:latin typeface="+mj-lt"/>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fld id="{CBDE785E-5941-4EC8-B2EC-F797675B73B8}" type="datetime3">
              <a:rPr lang="en-US"/>
              <a:pPr>
                <a:defRPr/>
              </a:pPr>
              <a:t>19 August 2016</a:t>
            </a:fld>
            <a:endParaRPr lang="en-US" dirty="0"/>
          </a:p>
        </p:txBody>
      </p:sp>
      <p:sp>
        <p:nvSpPr>
          <p:cNvPr id="12" name="Slide Number Placeholder 11"/>
          <p:cNvSpPr>
            <a:spLocks noGrp="1"/>
          </p:cNvSpPr>
          <p:nvPr>
            <p:ph type="sldNum" sz="quarter" idx="16"/>
          </p:nvPr>
        </p:nvSpPr>
        <p:spPr/>
        <p:txBody>
          <a:bodyPr/>
          <a:lstStyle/>
          <a:p>
            <a:pPr>
              <a:defRPr/>
            </a:pPr>
            <a:fld id="{583AEE58-AB03-4533-B7B8-63113034422E}" type="slidenum">
              <a:rPr lang="en-US"/>
              <a:pPr>
                <a:defRPr/>
              </a:pPr>
              <a:t>‹#›</a:t>
            </a:fld>
            <a:endParaRPr lang="en-US" dirty="0"/>
          </a:p>
        </p:txBody>
      </p:sp>
      <p:sp>
        <p:nvSpPr>
          <p:cNvPr id="13" name="Footer Placeholder 12"/>
          <p:cNvSpPr>
            <a:spLocks noGrp="1"/>
          </p:cNvSpPr>
          <p:nvPr>
            <p:ph type="ftr" sz="quarter" idx="17"/>
          </p:nvPr>
        </p:nvSpPr>
        <p:spPr/>
        <p:txBody>
          <a:bodyPr/>
          <a:lstStyle/>
          <a:p>
            <a:pPr>
              <a:defRPr/>
            </a:pPr>
            <a:r>
              <a:rPr dirty="0" smtClean="0"/>
              <a:t>Title  │  Draft/Version#  │  Author/Department</a:t>
            </a:r>
            <a:endParaRPr dirty="0"/>
          </a:p>
        </p:txBody>
      </p:sp>
    </p:spTree>
    <p:extLst>
      <p:ext uri="{BB962C8B-B14F-4D97-AF65-F5344CB8AC3E}">
        <p14:creationId xmlns:p14="http://schemas.microsoft.com/office/powerpoint/2010/main" val="35908842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250370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5"/>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861315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4"/>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5"/>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8564549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1"/>
            <a:ext cx="9375379" cy="734047"/>
          </a:xfr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958198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5370"/>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4"/>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675894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5369"/>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6"/>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6602408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fld id="{CBDE785E-5941-4EC8-B2EC-F797675B73B8}" type="datetime3">
              <a:rPr lang="en-US"/>
              <a:pPr>
                <a:defRPr/>
              </a:pPr>
              <a:t>19 August 2016</a:t>
            </a:fld>
            <a:endParaRPr lang="en-US" dirty="0"/>
          </a:p>
        </p:txBody>
      </p:sp>
      <p:sp>
        <p:nvSpPr>
          <p:cNvPr id="8" name="Slide Number Placeholder 7"/>
          <p:cNvSpPr>
            <a:spLocks noGrp="1"/>
          </p:cNvSpPr>
          <p:nvPr>
            <p:ph type="sldNum" sz="quarter" idx="17"/>
          </p:nvPr>
        </p:nvSpPr>
        <p:spPr/>
        <p:txBody>
          <a:bodyPr/>
          <a:lstStyle>
            <a:lvl1pPr>
              <a:defRPr sz="1400"/>
            </a:lvl1pPr>
          </a:lstStyle>
          <a:p>
            <a:pPr>
              <a:defRPr/>
            </a:pPr>
            <a:fld id="{583AEE58-AB03-4533-B7B8-63113034422E}" type="slidenum">
              <a:rPr lang="en-US" smtClean="0"/>
              <a:pPr>
                <a:defRPr/>
              </a:pPr>
              <a:t>‹#›</a:t>
            </a:fld>
            <a:endParaRPr lang="en-US" dirty="0"/>
          </a:p>
        </p:txBody>
      </p:sp>
      <p:sp>
        <p:nvSpPr>
          <p:cNvPr id="10"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3" name="Straight Connector 22"/>
          <p:cNvCxnSpPr/>
          <p:nvPr userDrawn="1"/>
        </p:nvCxnSpPr>
        <p:spPr>
          <a:xfrm>
            <a:off x="369872" y="924677"/>
            <a:ext cx="1145568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758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846106"/>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lvl1pPr>
              <a:defRPr sz="1400"/>
            </a:lvl1pPr>
          </a:lstStyle>
          <a:p>
            <a:pPr>
              <a:defRPr/>
            </a:pPr>
            <a:fld id="{583AEE58-AB03-4533-B7B8-63113034422E}" type="slidenum">
              <a:rPr lang="en-US" smtClean="0"/>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1600987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lvl1pPr>
              <a:defRPr sz="1400"/>
            </a:lvl1pPr>
          </a:lstStyle>
          <a:p>
            <a:pPr>
              <a:defRPr/>
            </a:pPr>
            <a:fld id="{583AEE58-AB03-4533-B7B8-63113034422E}" type="slidenum">
              <a:rPr lang="en-US" smtClean="0"/>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ext Placeholder 8"/>
          <p:cNvSpPr>
            <a:spLocks noGrp="1"/>
          </p:cNvSpPr>
          <p:nvPr>
            <p:ph type="body" sz="quarter" idx="21"/>
          </p:nvPr>
        </p:nvSpPr>
        <p:spPr>
          <a:xfrm>
            <a:off x="959176" y="1187240"/>
            <a:ext cx="4930336" cy="354013"/>
          </a:xfrm>
        </p:spPr>
        <p:txBody>
          <a:bodyPr/>
          <a:lstStyle>
            <a:lvl1pPr>
              <a:defRPr sz="2600"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30"/>
            <a:ext cx="4930336" cy="354013"/>
          </a:xfrm>
        </p:spPr>
        <p:txBody>
          <a:bodyPr/>
          <a:lstStyle>
            <a:lvl1pPr>
              <a:defRPr sz="2600"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41093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8" tIns="54475" rIns="108948" bIns="54475" rtlCol="0" anchor="ctr"/>
          <a:lstStyle/>
          <a:p>
            <a:pPr algn="ctr" fontAlgn="base">
              <a:spcBef>
                <a:spcPct val="0"/>
              </a:spcBef>
              <a:spcAft>
                <a:spcPct val="0"/>
              </a:spcAft>
            </a:pPr>
            <a:endParaRPr lang="en-US" sz="2807" dirty="0">
              <a:solidFill>
                <a:prstClr val="white"/>
              </a:solidFill>
            </a:endParaRPr>
          </a:p>
        </p:txBody>
      </p:sp>
    </p:spTree>
    <p:extLst>
      <p:ext uri="{BB962C8B-B14F-4D97-AF65-F5344CB8AC3E}">
        <p14:creationId xmlns:p14="http://schemas.microsoft.com/office/powerpoint/2010/main" val="1380555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9176" y="268116"/>
            <a:ext cx="10273029" cy="352777"/>
          </a:xfrm>
        </p:spPr>
        <p:txBody>
          <a:bodyPr/>
          <a:lstStyle>
            <a:lvl1pPr>
              <a:defRPr sz="2600" b="1"/>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959176" y="635008"/>
            <a:ext cx="10273029" cy="366713"/>
          </a:xfrm>
        </p:spPr>
        <p:txBody>
          <a:bodyPr/>
          <a:lstStyle>
            <a:lvl1pPr>
              <a:defRPr sz="2600" b="0" baseline="0">
                <a:solidFill>
                  <a:srgbClr val="4D148C"/>
                </a:solidFill>
                <a:latin typeface="+mj-lt"/>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959176" y="1185869"/>
            <a:ext cx="10273029" cy="4241295"/>
          </a:xfrm>
        </p:spPr>
        <p:txBody>
          <a:bodyPr/>
          <a:lstStyle>
            <a:lvl1pPr>
              <a:defRPr sz="3500" b="0" i="1" baseline="0">
                <a:solidFill>
                  <a:srgbClr val="4D148C"/>
                </a:solidFill>
                <a:latin typeface="+mj-lt"/>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fld id="{CBDE785E-5941-4EC8-B2EC-F797675B73B8}" type="datetime3">
              <a:rPr lang="en-US"/>
              <a:pPr>
                <a:defRPr/>
              </a:pPr>
              <a:t>19 August 2016</a:t>
            </a:fld>
            <a:endParaRPr lang="en-US" dirty="0"/>
          </a:p>
        </p:txBody>
      </p:sp>
      <p:sp>
        <p:nvSpPr>
          <p:cNvPr id="12" name="Slide Number Placeholder 11"/>
          <p:cNvSpPr>
            <a:spLocks noGrp="1"/>
          </p:cNvSpPr>
          <p:nvPr>
            <p:ph type="sldNum" sz="quarter" idx="16"/>
          </p:nvPr>
        </p:nvSpPr>
        <p:spPr/>
        <p:txBody>
          <a:bodyPr/>
          <a:lstStyle>
            <a:lvl1pPr>
              <a:defRPr sz="1400"/>
            </a:lvl1pPr>
          </a:lstStyle>
          <a:p>
            <a:pPr>
              <a:defRPr/>
            </a:pPr>
            <a:fld id="{583AEE58-AB03-4533-B7B8-63113034422E}" type="slidenum">
              <a:rPr lang="en-US" smtClean="0"/>
              <a:pPr>
                <a:defRPr/>
              </a:pPr>
              <a:t>‹#›</a:t>
            </a:fld>
            <a:endParaRPr lang="en-US" dirty="0"/>
          </a:p>
        </p:txBody>
      </p:sp>
      <p:sp>
        <p:nvSpPr>
          <p:cNvPr id="13" name="Footer Placeholder 12"/>
          <p:cNvSpPr>
            <a:spLocks noGrp="1"/>
          </p:cNvSpPr>
          <p:nvPr>
            <p:ph type="ftr" sz="quarter" idx="17"/>
          </p:nvPr>
        </p:nvSpPr>
        <p:spPr/>
        <p:txBody>
          <a:bodyPr/>
          <a:lstStyle/>
          <a:p>
            <a:pPr>
              <a:defRPr/>
            </a:pPr>
            <a:r>
              <a:rPr dirty="0" smtClean="0"/>
              <a:t>Title  │  Draft/Version#  │  Author/Department</a:t>
            </a:r>
            <a:endParaRPr dirty="0"/>
          </a:p>
        </p:txBody>
      </p:sp>
    </p:spTree>
    <p:extLst>
      <p:ext uri="{BB962C8B-B14F-4D97-AF65-F5344CB8AC3E}">
        <p14:creationId xmlns:p14="http://schemas.microsoft.com/office/powerpoint/2010/main" val="988917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40277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5"/>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100649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4"/>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5"/>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476792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1"/>
            <a:ext cx="9375379" cy="734047"/>
          </a:xfr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1721312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5370"/>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4"/>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9827582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5369"/>
            <a:ext cx="9375379" cy="734047"/>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6"/>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905537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4" y="3345369"/>
            <a:ext cx="9375379" cy="734047"/>
          </a:xfrm>
          <a:prstGeom prst="rect">
            <a:avLst/>
          </a:prstGeo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446"/>
            <a:ext cx="9362659" cy="637822"/>
          </a:xfrm>
          <a:prstGeom prst="rect">
            <a:avLst/>
          </a:prstGeom>
        </p:spPr>
        <p:txBody>
          <a:bodyPr>
            <a:noAutofit/>
          </a:bodyPr>
          <a:lstStyle>
            <a:lvl1pPr marL="0" marR="0" indent="0" algn="l" defTabSz="1089454"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4" y="5578204"/>
            <a:ext cx="9365773" cy="310620"/>
          </a:xfrm>
          <a:prstGeom prst="rect">
            <a:avLst/>
          </a:prstGeo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2"/>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99434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fld id="{CBDE785E-5941-4EC8-B2EC-F797675B73B8}" type="datetime3">
              <a:rPr lang="en-US"/>
              <a:pPr>
                <a:defRPr/>
              </a:pPr>
              <a:t>19 August 2016</a:t>
            </a:fld>
            <a:endParaRPr lang="en-US" dirty="0"/>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a:xfrm>
            <a:off x="2065108" y="6081891"/>
            <a:ext cx="7384323" cy="446452"/>
          </a:xfrm>
        </p:spPr>
        <p:txBody>
          <a:bodyPr/>
          <a:lstStyle>
            <a:lvl1pPr>
              <a:defRPr/>
            </a:lvl1pPr>
          </a:lstStyle>
          <a:p>
            <a:pPr>
              <a:defRPr/>
            </a:pPr>
            <a:r>
              <a:rPr dirty="0" smtClean="0"/>
              <a:t>FedEx Strategic PMO</a:t>
            </a:r>
            <a:endParaRPr dirty="0"/>
          </a:p>
        </p:txBody>
      </p:sp>
      <p:sp>
        <p:nvSpPr>
          <p:cNvPr id="10"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3" name="Straight Connector 22"/>
          <p:cNvCxnSpPr/>
          <p:nvPr userDrawn="1"/>
        </p:nvCxnSpPr>
        <p:spPr>
          <a:xfrm>
            <a:off x="369872" y="924677"/>
            <a:ext cx="1145568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44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60723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Title  │  Draft/Version#  │  Author/Department</a:t>
            </a:r>
            <a:endParaRPr dirty="0"/>
          </a:p>
        </p:txBody>
      </p:sp>
      <p:sp>
        <p:nvSpPr>
          <p:cNvPr id="12" name="Text Placeholder 8"/>
          <p:cNvSpPr>
            <a:spLocks noGrp="1"/>
          </p:cNvSpPr>
          <p:nvPr>
            <p:ph type="body" sz="quarter" idx="21"/>
          </p:nvPr>
        </p:nvSpPr>
        <p:spPr>
          <a:xfrm>
            <a:off x="959176" y="1187240"/>
            <a:ext cx="4930336" cy="354013"/>
          </a:xfrm>
        </p:spPr>
        <p:txBody>
          <a:bodyPr/>
          <a:lstStyle>
            <a:lvl1pPr>
              <a:defRPr sz="2600"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30"/>
            <a:ext cx="4930336" cy="354013"/>
          </a:xfrm>
        </p:spPr>
        <p:txBody>
          <a:bodyPr/>
          <a:lstStyle>
            <a:lvl1pPr>
              <a:defRPr sz="2600"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959">
              <a:defRPr/>
            </a:lvl3pPr>
            <a:lvl4pPr marL="7735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51971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8" tIns="54475" rIns="108948" bIns="54475" rtlCol="0" anchor="ctr"/>
          <a:lstStyle/>
          <a:p>
            <a:pPr algn="ctr" fontAlgn="base">
              <a:spcBef>
                <a:spcPct val="0"/>
              </a:spcBef>
              <a:spcAft>
                <a:spcPct val="0"/>
              </a:spcAft>
            </a:pPr>
            <a:endParaRPr lang="en-US" sz="2807" dirty="0">
              <a:solidFill>
                <a:prstClr val="white"/>
              </a:solidFill>
            </a:endParaRPr>
          </a:p>
        </p:txBody>
      </p:sp>
    </p:spTree>
    <p:extLst>
      <p:ext uri="{BB962C8B-B14F-4D97-AF65-F5344CB8AC3E}">
        <p14:creationId xmlns:p14="http://schemas.microsoft.com/office/powerpoint/2010/main" val="9845034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9176" y="268116"/>
            <a:ext cx="10273029" cy="352777"/>
          </a:xfrm>
        </p:spPr>
        <p:txBody>
          <a:bodyPr/>
          <a:lstStyle>
            <a:lvl1pPr>
              <a:defRPr sz="2600" b="1"/>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959176" y="635008"/>
            <a:ext cx="10273029" cy="366713"/>
          </a:xfrm>
        </p:spPr>
        <p:txBody>
          <a:bodyPr/>
          <a:lstStyle>
            <a:lvl1pPr>
              <a:defRPr sz="2600" b="0" baseline="0">
                <a:solidFill>
                  <a:srgbClr val="4D148C"/>
                </a:solidFill>
                <a:latin typeface="+mj-lt"/>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959176" y="1185869"/>
            <a:ext cx="10273029" cy="4241295"/>
          </a:xfrm>
        </p:spPr>
        <p:txBody>
          <a:bodyPr/>
          <a:lstStyle>
            <a:lvl1pPr>
              <a:defRPr sz="3500" b="0" i="1" baseline="0">
                <a:solidFill>
                  <a:srgbClr val="4D148C"/>
                </a:solidFill>
                <a:latin typeface="+mj-lt"/>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fld id="{CBDE785E-5941-4EC8-B2EC-F797675B73B8}" type="datetime3">
              <a:rPr lang="en-US"/>
              <a:pPr>
                <a:defRPr/>
              </a:pPr>
              <a:t>19 August 2016</a:t>
            </a:fld>
            <a:endParaRPr lang="en-US" dirty="0"/>
          </a:p>
        </p:txBody>
      </p:sp>
      <p:sp>
        <p:nvSpPr>
          <p:cNvPr id="12" name="Slide Number Placeholder 11"/>
          <p:cNvSpPr>
            <a:spLocks noGrp="1"/>
          </p:cNvSpPr>
          <p:nvPr>
            <p:ph type="sldNum" sz="quarter" idx="16"/>
          </p:nvPr>
        </p:nvSpPr>
        <p:spPr/>
        <p:txBody>
          <a:bodyPr/>
          <a:lstStyle/>
          <a:p>
            <a:pPr>
              <a:defRPr/>
            </a:pPr>
            <a:fld id="{583AEE58-AB03-4533-B7B8-63113034422E}" type="slidenum">
              <a:rPr lang="en-US"/>
              <a:pPr>
                <a:defRPr/>
              </a:pPr>
              <a:t>‹#›</a:t>
            </a:fld>
            <a:endParaRPr lang="en-US" dirty="0"/>
          </a:p>
        </p:txBody>
      </p:sp>
      <p:sp>
        <p:nvSpPr>
          <p:cNvPr id="13" name="Footer Placeholder 12"/>
          <p:cNvSpPr>
            <a:spLocks noGrp="1"/>
          </p:cNvSpPr>
          <p:nvPr>
            <p:ph type="ftr" sz="quarter" idx="17"/>
          </p:nvPr>
        </p:nvSpPr>
        <p:spPr/>
        <p:txBody>
          <a:bodyPr/>
          <a:lstStyle/>
          <a:p>
            <a:pPr>
              <a:defRPr/>
            </a:pPr>
            <a:r>
              <a:rPr dirty="0" smtClean="0"/>
              <a:t>Title  │  Draft/Version#  │  Author/Department</a:t>
            </a:r>
            <a:endParaRPr dirty="0"/>
          </a:p>
        </p:txBody>
      </p:sp>
    </p:spTree>
    <p:extLst>
      <p:ext uri="{BB962C8B-B14F-4D97-AF65-F5344CB8AC3E}">
        <p14:creationId xmlns:p14="http://schemas.microsoft.com/office/powerpoint/2010/main" val="4151538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278268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5"/>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902401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4"/>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5"/>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97366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Presentation Title 1">
    <p:bg>
      <p:bgPr>
        <a:solidFill>
          <a:schemeClr val="tx2"/>
        </a:solidFill>
        <a:effectLst/>
      </p:bgPr>
    </p:bg>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3276601" y="3280886"/>
            <a:ext cx="8494184" cy="738664"/>
          </a:xfrm>
        </p:spPr>
        <p:txBody>
          <a:bodyPr wrap="square" anchor="t" anchorCtr="0">
            <a:spAutoFit/>
          </a:bodyPr>
          <a:lstStyle>
            <a:lvl1pPr algn="l">
              <a:defRPr sz="4800">
                <a:solidFill>
                  <a:schemeClr val="bg1"/>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hasCustomPrompt="1"/>
          </p:nvPr>
        </p:nvSpPr>
        <p:spPr>
          <a:xfrm>
            <a:off x="3276600" y="3962400"/>
            <a:ext cx="8494184" cy="457200"/>
          </a:xfrm>
        </p:spPr>
        <p:txBody>
          <a:bodyPr wrap="square">
            <a:noAutofit/>
          </a:bodyPr>
          <a:lstStyle>
            <a:lvl1pPr marL="0" indent="0">
              <a:spcBef>
                <a:spcPct val="25000"/>
              </a:spcBef>
              <a:buFontTx/>
              <a:buNone/>
              <a:defRPr sz="2000">
                <a:solidFill>
                  <a:schemeClr val="bg1"/>
                </a:solidFill>
              </a:defRPr>
            </a:lvl1pPr>
          </a:lstStyle>
          <a:p>
            <a:r>
              <a:rPr lang="en-US" dirty="0" smtClean="0"/>
              <a:t>Click to add subtitle.  Drag below a title that wraps to multiple lines.</a:t>
            </a:r>
            <a:endParaRPr lang="en-US" dirty="0"/>
          </a:p>
        </p:txBody>
      </p:sp>
      <p:grpSp>
        <p:nvGrpSpPr>
          <p:cNvPr id="80" name="Group 79"/>
          <p:cNvGrpSpPr/>
          <p:nvPr userDrawn="1"/>
        </p:nvGrpSpPr>
        <p:grpSpPr>
          <a:xfrm>
            <a:off x="414867" y="1540466"/>
            <a:ext cx="1978995" cy="3816704"/>
            <a:chOff x="311150" y="1523824"/>
            <a:chExt cx="1484246" cy="3816704"/>
          </a:xfrm>
        </p:grpSpPr>
        <p:grpSp>
          <p:nvGrpSpPr>
            <p:cNvPr id="2" name="Group 11"/>
            <p:cNvGrpSpPr/>
            <p:nvPr userDrawn="1"/>
          </p:nvGrpSpPr>
          <p:grpSpPr>
            <a:xfrm rot="16200000">
              <a:off x="-1084843" y="2919817"/>
              <a:ext cx="3816704" cy="1024717"/>
              <a:chOff x="1604963" y="814388"/>
              <a:chExt cx="1223962" cy="328612"/>
            </a:xfrm>
            <a:solidFill>
              <a:schemeClr val="bg1"/>
            </a:solidFill>
          </p:grpSpPr>
          <p:sp>
            <p:nvSpPr>
              <p:cNvPr id="2055"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56"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5" name="Group 56"/>
            <p:cNvGrpSpPr/>
            <p:nvPr userDrawn="1"/>
          </p:nvGrpSpPr>
          <p:grpSpPr>
            <a:xfrm rot="16200000">
              <a:off x="811667" y="2378611"/>
              <a:ext cx="1615168" cy="352290"/>
              <a:chOff x="3898901" y="2554288"/>
              <a:chExt cx="858838" cy="187325"/>
            </a:xfrm>
            <a:solidFill>
              <a:schemeClr val="bg1"/>
            </a:solidFill>
          </p:grpSpPr>
          <p:sp>
            <p:nvSpPr>
              <p:cNvPr id="60"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1"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2"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3"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4"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5"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6"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67"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17" name="TextBox 16"/>
          <p:cNvSpPr txBox="1"/>
          <p:nvPr userDrawn="1"/>
        </p:nvSpPr>
        <p:spPr bwMode="auto">
          <a:xfrm>
            <a:off x="-2082800" y="3376652"/>
            <a:ext cx="2082800" cy="298748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505050"/>
                </a:solidFill>
                <a:latin typeface="Arial" charset="0"/>
              </a:rPr>
              <a:t>The author’s information (name, department and/or date) can be added to the title slide</a:t>
            </a:r>
            <a:r>
              <a:rPr lang="en-US" sz="1200" dirty="0" smtClean="0">
                <a:solidFill>
                  <a:srgbClr val="505050"/>
                </a:solidFill>
                <a:latin typeface="Arial" charset="0"/>
              </a:rPr>
              <a:t>. </a:t>
            </a:r>
          </a:p>
          <a:p>
            <a:pPr fontAlgn="base">
              <a:lnSpc>
                <a:spcPct val="90000"/>
              </a:lnSpc>
              <a:spcBef>
                <a:spcPct val="50000"/>
              </a:spcBef>
              <a:spcAft>
                <a:spcPct val="0"/>
              </a:spcAft>
            </a:pPr>
            <a:r>
              <a:rPr lang="en-US" sz="1200" dirty="0" smtClean="0">
                <a:solidFill>
                  <a:srgbClr val="505050"/>
                </a:solidFill>
                <a:latin typeface="Arial" charset="0"/>
              </a:rPr>
              <a:t>Use the subtitle text box to add these elements. If you have a subtitle, skip one line between your subtitle and the author’s information.</a:t>
            </a:r>
          </a:p>
          <a:p>
            <a:pPr fontAlgn="base">
              <a:spcBef>
                <a:spcPct val="50000"/>
              </a:spcBef>
              <a:spcAft>
                <a:spcPct val="0"/>
              </a:spcAft>
              <a:defRPr/>
            </a:pPr>
            <a:r>
              <a:rPr lang="en-US" sz="1200" i="1" dirty="0" smtClean="0">
                <a:solidFill>
                  <a:srgbClr val="4D148C"/>
                </a:solidFill>
                <a:latin typeface="Arial" charset="0"/>
              </a:rPr>
              <a:t>These notes can be deleted from the master slide. </a:t>
            </a:r>
          </a:p>
          <a:p>
            <a:pPr fontAlgn="base">
              <a:spcBef>
                <a:spcPts val="400"/>
              </a:spcBef>
              <a:spcAft>
                <a:spcPct val="0"/>
              </a:spcAft>
              <a:defRPr/>
            </a:pPr>
            <a:r>
              <a:rPr lang="en-US" sz="1200" i="1" dirty="0" smtClean="0">
                <a:solidFill>
                  <a:srgbClr val="4D148C"/>
                </a:solidFill>
                <a:latin typeface="Arial" charset="0"/>
              </a:rPr>
              <a:t>Select VIEW, then SLIDE MASTER</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Tree>
    <p:extLst>
      <p:ext uri="{BB962C8B-B14F-4D97-AF65-F5344CB8AC3E}">
        <p14:creationId xmlns:p14="http://schemas.microsoft.com/office/powerpoint/2010/main" val="7358687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Presentation Title 2">
    <p:bg>
      <p:bgPr>
        <a:solidFill>
          <a:schemeClr val="tx2"/>
        </a:solidFill>
        <a:effectLst/>
      </p:bgPr>
    </p:bg>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828801" y="3280886"/>
            <a:ext cx="9941984" cy="738664"/>
          </a:xfrm>
        </p:spPr>
        <p:txBody>
          <a:bodyPr wrap="square" anchor="t" anchorCtr="0">
            <a:spAutoFit/>
          </a:bodyPr>
          <a:lstStyle>
            <a:lvl1pPr algn="l">
              <a:defRPr sz="4800" cap="all" baseline="0">
                <a:solidFill>
                  <a:schemeClr val="bg1"/>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hasCustomPrompt="1"/>
          </p:nvPr>
        </p:nvSpPr>
        <p:spPr>
          <a:xfrm>
            <a:off x="1828800" y="3962400"/>
            <a:ext cx="9941984" cy="457200"/>
          </a:xfrm>
        </p:spPr>
        <p:txBody>
          <a:bodyPr wrap="square">
            <a:noAutofit/>
          </a:bodyPr>
          <a:lstStyle>
            <a:lvl1pPr marL="0" indent="0">
              <a:spcBef>
                <a:spcPct val="25000"/>
              </a:spcBef>
              <a:buFontTx/>
              <a:buNone/>
              <a:defRPr sz="2000">
                <a:solidFill>
                  <a:schemeClr val="bg1"/>
                </a:solidFill>
              </a:defRPr>
            </a:lvl1pPr>
          </a:lstStyle>
          <a:p>
            <a:r>
              <a:rPr lang="en-US" dirty="0" smtClean="0"/>
              <a:t>Click to add subtitle.  Drag below a title that wraps to multiple lines, if necessary.</a:t>
            </a:r>
            <a:endParaRPr lang="en-US" dirty="0"/>
          </a:p>
        </p:txBody>
      </p:sp>
      <p:grpSp>
        <p:nvGrpSpPr>
          <p:cNvPr id="65" name="Group 64"/>
          <p:cNvGrpSpPr/>
          <p:nvPr userDrawn="1"/>
        </p:nvGrpSpPr>
        <p:grpSpPr>
          <a:xfrm>
            <a:off x="414867" y="2562681"/>
            <a:ext cx="915457" cy="1753220"/>
            <a:chOff x="311150" y="2555565"/>
            <a:chExt cx="686593" cy="1753220"/>
          </a:xfrm>
        </p:grpSpPr>
        <p:grpSp>
          <p:nvGrpSpPr>
            <p:cNvPr id="2" name="Group 11"/>
            <p:cNvGrpSpPr/>
            <p:nvPr userDrawn="1"/>
          </p:nvGrpSpPr>
          <p:grpSpPr>
            <a:xfrm rot="16200000">
              <a:off x="-330106" y="3196821"/>
              <a:ext cx="1753220" cy="470708"/>
              <a:chOff x="1604963" y="814388"/>
              <a:chExt cx="1223962" cy="328612"/>
            </a:xfrm>
            <a:solidFill>
              <a:schemeClr val="bg1"/>
            </a:solidFill>
          </p:grpSpPr>
          <p:sp>
            <p:nvSpPr>
              <p:cNvPr id="2055"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56"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5" name="Group 56"/>
            <p:cNvGrpSpPr/>
            <p:nvPr userDrawn="1"/>
          </p:nvGrpSpPr>
          <p:grpSpPr>
            <a:xfrm rot="16200000">
              <a:off x="528807" y="2926269"/>
              <a:ext cx="769937" cy="167934"/>
              <a:chOff x="3898901" y="2554288"/>
              <a:chExt cx="858838" cy="187325"/>
            </a:xfrm>
            <a:solidFill>
              <a:schemeClr val="bg1"/>
            </a:solidFill>
          </p:grpSpPr>
          <p:sp>
            <p:nvSpPr>
              <p:cNvPr id="46"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47"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48"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49"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50"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51"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52"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53"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17" name="TextBox 16"/>
          <p:cNvSpPr txBox="1"/>
          <p:nvPr userDrawn="1"/>
        </p:nvSpPr>
        <p:spPr bwMode="auto">
          <a:xfrm>
            <a:off x="-2082800" y="3376652"/>
            <a:ext cx="2082800" cy="298748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505050"/>
                </a:solidFill>
                <a:latin typeface="Arial" charset="0"/>
              </a:rPr>
              <a:t>The author’s information (name, department and/or date) can be added to the title slide</a:t>
            </a:r>
            <a:r>
              <a:rPr lang="en-US" sz="1200" dirty="0" smtClean="0">
                <a:solidFill>
                  <a:srgbClr val="505050"/>
                </a:solidFill>
                <a:latin typeface="Arial" charset="0"/>
              </a:rPr>
              <a:t>. </a:t>
            </a:r>
          </a:p>
          <a:p>
            <a:pPr fontAlgn="base">
              <a:lnSpc>
                <a:spcPct val="90000"/>
              </a:lnSpc>
              <a:spcBef>
                <a:spcPct val="50000"/>
              </a:spcBef>
              <a:spcAft>
                <a:spcPct val="0"/>
              </a:spcAft>
            </a:pPr>
            <a:r>
              <a:rPr lang="en-US" sz="1200" dirty="0" smtClean="0">
                <a:solidFill>
                  <a:srgbClr val="505050"/>
                </a:solidFill>
                <a:latin typeface="Arial" charset="0"/>
              </a:rPr>
              <a:t>Use the subtitle text box to add these elements. If you have a subtitle, skip one line between your subtitle and the author’s information.</a:t>
            </a:r>
          </a:p>
          <a:p>
            <a:pPr fontAlgn="base">
              <a:spcBef>
                <a:spcPct val="50000"/>
              </a:spcBef>
              <a:spcAft>
                <a:spcPct val="0"/>
              </a:spcAft>
              <a:defRPr/>
            </a:pPr>
            <a:r>
              <a:rPr lang="en-US" sz="1200" i="1" dirty="0" smtClean="0">
                <a:solidFill>
                  <a:srgbClr val="4D148C"/>
                </a:solidFill>
                <a:latin typeface="Arial" charset="0"/>
              </a:rPr>
              <a:t>These notes can be deleted from the master slide. </a:t>
            </a:r>
          </a:p>
          <a:p>
            <a:pPr fontAlgn="base">
              <a:spcBef>
                <a:spcPts val="400"/>
              </a:spcBef>
              <a:spcAft>
                <a:spcPct val="0"/>
              </a:spcAft>
              <a:defRPr/>
            </a:pPr>
            <a:r>
              <a:rPr lang="en-US" sz="1200" i="1" dirty="0" smtClean="0">
                <a:solidFill>
                  <a:srgbClr val="4D148C"/>
                </a:solidFill>
                <a:latin typeface="Arial" charset="0"/>
              </a:rPr>
              <a:t>Select VIEW, then SLIDE MASTER</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Tree>
    <p:extLst>
      <p:ext uri="{BB962C8B-B14F-4D97-AF65-F5344CB8AC3E}">
        <p14:creationId xmlns:p14="http://schemas.microsoft.com/office/powerpoint/2010/main" val="66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223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Presentation Title 3">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3276601" y="3280886"/>
            <a:ext cx="8494184" cy="738664"/>
          </a:xfrm>
        </p:spPr>
        <p:txBody>
          <a:bodyPr wrap="square" anchor="t" anchorCtr="0">
            <a:spAutoFit/>
          </a:bodyPr>
          <a:lstStyle>
            <a:lvl1pPr algn="l">
              <a:defRPr sz="480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hasCustomPrompt="1"/>
          </p:nvPr>
        </p:nvSpPr>
        <p:spPr>
          <a:xfrm>
            <a:off x="3276600" y="3962400"/>
            <a:ext cx="8494184" cy="457200"/>
          </a:xfrm>
        </p:spPr>
        <p:txBody>
          <a:bodyPr wrap="square">
            <a:noAutofit/>
          </a:bodyPr>
          <a:lstStyle>
            <a:lvl1pPr marL="0" indent="0">
              <a:spcBef>
                <a:spcPct val="25000"/>
              </a:spcBef>
              <a:buFontTx/>
              <a:buNone/>
              <a:defRPr sz="2000">
                <a:solidFill>
                  <a:schemeClr val="tx1"/>
                </a:solidFill>
              </a:defRPr>
            </a:lvl1pPr>
          </a:lstStyle>
          <a:p>
            <a:r>
              <a:rPr lang="en-US" dirty="0" smtClean="0"/>
              <a:t>Click to add subtitle.  Drag below a title that wraps to multiple lines.</a:t>
            </a:r>
            <a:endParaRPr lang="en-US" dirty="0"/>
          </a:p>
        </p:txBody>
      </p:sp>
      <p:grpSp>
        <p:nvGrpSpPr>
          <p:cNvPr id="35" name="Group 34"/>
          <p:cNvGrpSpPr/>
          <p:nvPr userDrawn="1"/>
        </p:nvGrpSpPr>
        <p:grpSpPr>
          <a:xfrm>
            <a:off x="414867" y="1631714"/>
            <a:ext cx="1978995" cy="3725456"/>
            <a:chOff x="311150" y="1569447"/>
            <a:chExt cx="1484246" cy="3725456"/>
          </a:xfrm>
        </p:grpSpPr>
        <p:grpSp>
          <p:nvGrpSpPr>
            <p:cNvPr id="3" name="Group 8"/>
            <p:cNvGrpSpPr>
              <a:grpSpLocks noChangeAspect="1"/>
            </p:cNvGrpSpPr>
            <p:nvPr userDrawn="1"/>
          </p:nvGrpSpPr>
          <p:grpSpPr>
            <a:xfrm rot="16200000">
              <a:off x="-1039514" y="2920111"/>
              <a:ext cx="3725456" cy="1024128"/>
              <a:chOff x="590550" y="5774531"/>
              <a:chExt cx="1195388" cy="328612"/>
            </a:xfrm>
          </p:grpSpPr>
          <p:grpSp>
            <p:nvGrpSpPr>
              <p:cNvPr id="4" name="Group 19"/>
              <p:cNvGrpSpPr/>
              <p:nvPr userDrawn="1"/>
            </p:nvGrpSpPr>
            <p:grpSpPr>
              <a:xfrm>
                <a:off x="1216025" y="5774531"/>
                <a:ext cx="569913" cy="320674"/>
                <a:chOff x="1216025" y="5774531"/>
                <a:chExt cx="569913" cy="320674"/>
              </a:xfrm>
              <a:solidFill>
                <a:srgbClr val="ADAFB2"/>
              </a:solidFill>
            </p:grpSpPr>
            <p:sp>
              <p:nvSpPr>
                <p:cNvPr id="1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1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1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sp>
            <p:nvSpPr>
              <p:cNvPr id="11" name="Freeform 10"/>
              <p:cNvSpPr>
                <a:spLocks noEditPoints="1"/>
              </p:cNvSpPr>
              <p:nvPr userDrawn="1"/>
            </p:nvSpPr>
            <p:spPr bwMode="auto">
              <a:xfrm>
                <a:off x="590550" y="5774531"/>
                <a:ext cx="625475" cy="328612"/>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6" name="Group 56"/>
            <p:cNvGrpSpPr/>
            <p:nvPr userDrawn="1"/>
          </p:nvGrpSpPr>
          <p:grpSpPr>
            <a:xfrm rot="16200000">
              <a:off x="811667" y="2378611"/>
              <a:ext cx="1615168" cy="352290"/>
              <a:chOff x="3898901" y="2554288"/>
              <a:chExt cx="858838" cy="187325"/>
            </a:xfrm>
            <a:solidFill>
              <a:schemeClr val="tx2"/>
            </a:solidFill>
          </p:grpSpPr>
          <p:sp>
            <p:nvSpPr>
              <p:cNvPr id="27"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8"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9"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0"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Tree>
    <p:extLst>
      <p:ext uri="{BB962C8B-B14F-4D97-AF65-F5344CB8AC3E}">
        <p14:creationId xmlns:p14="http://schemas.microsoft.com/office/powerpoint/2010/main" val="1599808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Presentation Title 4">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828801" y="3280886"/>
            <a:ext cx="9941984" cy="738664"/>
          </a:xfrm>
        </p:spPr>
        <p:txBody>
          <a:bodyPr wrap="square" anchor="t" anchorCtr="0">
            <a:spAutoFit/>
          </a:bodyPr>
          <a:lstStyle>
            <a:lvl1pPr algn="l">
              <a:defRPr sz="4800" cap="all" baseline="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hasCustomPrompt="1"/>
          </p:nvPr>
        </p:nvSpPr>
        <p:spPr>
          <a:xfrm>
            <a:off x="1828800" y="3962400"/>
            <a:ext cx="9941984" cy="457200"/>
          </a:xfrm>
        </p:spPr>
        <p:txBody>
          <a:bodyPr wrap="square">
            <a:noAutofit/>
          </a:bodyPr>
          <a:lstStyle>
            <a:lvl1pPr marL="0" indent="0">
              <a:spcBef>
                <a:spcPct val="25000"/>
              </a:spcBef>
              <a:buFontTx/>
              <a:buNone/>
              <a:defRPr sz="2000">
                <a:solidFill>
                  <a:schemeClr val="tx1"/>
                </a:solidFill>
              </a:defRPr>
            </a:lvl1pPr>
          </a:lstStyle>
          <a:p>
            <a:r>
              <a:rPr lang="en-US" dirty="0" smtClean="0"/>
              <a:t>Click to add subtitle.  Drag below a title that wraps to multiple lines, if necessary.</a:t>
            </a:r>
            <a:endParaRPr lang="en-US" dirty="0"/>
          </a:p>
        </p:txBody>
      </p:sp>
      <p:grpSp>
        <p:nvGrpSpPr>
          <p:cNvPr id="35" name="Group 34"/>
          <p:cNvGrpSpPr/>
          <p:nvPr userDrawn="1"/>
        </p:nvGrpSpPr>
        <p:grpSpPr>
          <a:xfrm>
            <a:off x="414867" y="2594041"/>
            <a:ext cx="915457" cy="1721860"/>
            <a:chOff x="311150" y="2571245"/>
            <a:chExt cx="686593" cy="1721860"/>
          </a:xfrm>
        </p:grpSpPr>
        <p:grpSp>
          <p:nvGrpSpPr>
            <p:cNvPr id="3" name="Group 8"/>
            <p:cNvGrpSpPr>
              <a:grpSpLocks noChangeAspect="1"/>
            </p:cNvGrpSpPr>
            <p:nvPr userDrawn="1"/>
          </p:nvGrpSpPr>
          <p:grpSpPr>
            <a:xfrm rot="16200000">
              <a:off x="-313110" y="3195505"/>
              <a:ext cx="1721860" cy="473340"/>
              <a:chOff x="590550" y="5774531"/>
              <a:chExt cx="1195388" cy="328612"/>
            </a:xfrm>
          </p:grpSpPr>
          <p:grpSp>
            <p:nvGrpSpPr>
              <p:cNvPr id="4" name="Group 19"/>
              <p:cNvGrpSpPr/>
              <p:nvPr userDrawn="1"/>
            </p:nvGrpSpPr>
            <p:grpSpPr>
              <a:xfrm>
                <a:off x="1216025" y="5774531"/>
                <a:ext cx="569913" cy="320674"/>
                <a:chOff x="1216025" y="5774531"/>
                <a:chExt cx="569913" cy="320674"/>
              </a:xfrm>
              <a:solidFill>
                <a:srgbClr val="ADAFB2"/>
              </a:solidFill>
            </p:grpSpPr>
            <p:sp>
              <p:nvSpPr>
                <p:cNvPr id="1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1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1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sp>
            <p:nvSpPr>
              <p:cNvPr id="11" name="Freeform 10"/>
              <p:cNvSpPr>
                <a:spLocks noEditPoints="1"/>
              </p:cNvSpPr>
              <p:nvPr userDrawn="1"/>
            </p:nvSpPr>
            <p:spPr bwMode="auto">
              <a:xfrm>
                <a:off x="590550" y="5774531"/>
                <a:ext cx="625475" cy="328612"/>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6" name="Group 56"/>
            <p:cNvGrpSpPr/>
            <p:nvPr userDrawn="1"/>
          </p:nvGrpSpPr>
          <p:grpSpPr>
            <a:xfrm rot="16200000">
              <a:off x="528807" y="2926269"/>
              <a:ext cx="769937" cy="167934"/>
              <a:chOff x="3898901" y="2554288"/>
              <a:chExt cx="858838" cy="187325"/>
            </a:xfrm>
            <a:solidFill>
              <a:schemeClr val="tx2"/>
            </a:solidFill>
          </p:grpSpPr>
          <p:sp>
            <p:nvSpPr>
              <p:cNvPr id="27"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8"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9"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0"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20" name="TextBox 19"/>
          <p:cNvSpPr txBox="1"/>
          <p:nvPr userDrawn="1"/>
        </p:nvSpPr>
        <p:spPr bwMode="auto">
          <a:xfrm>
            <a:off x="-2082800" y="3376652"/>
            <a:ext cx="2082800" cy="298748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505050"/>
                </a:solidFill>
                <a:latin typeface="Arial" charset="0"/>
              </a:rPr>
              <a:t>The author’s information (name, department and/or date) can be added to the title slide</a:t>
            </a:r>
            <a:r>
              <a:rPr lang="en-US" sz="1200" dirty="0" smtClean="0">
                <a:solidFill>
                  <a:srgbClr val="505050"/>
                </a:solidFill>
                <a:latin typeface="Arial" charset="0"/>
              </a:rPr>
              <a:t>. </a:t>
            </a:r>
          </a:p>
          <a:p>
            <a:pPr fontAlgn="base">
              <a:lnSpc>
                <a:spcPct val="90000"/>
              </a:lnSpc>
              <a:spcBef>
                <a:spcPct val="50000"/>
              </a:spcBef>
              <a:spcAft>
                <a:spcPct val="0"/>
              </a:spcAft>
            </a:pPr>
            <a:r>
              <a:rPr lang="en-US" sz="1200" dirty="0" smtClean="0">
                <a:solidFill>
                  <a:srgbClr val="505050"/>
                </a:solidFill>
                <a:latin typeface="Arial" charset="0"/>
              </a:rPr>
              <a:t>Use the subtitle text box to add these elements. If you have a subtitle, skip one line between your subtitle and the author’s information.</a:t>
            </a:r>
          </a:p>
          <a:p>
            <a:pPr fontAlgn="base">
              <a:spcBef>
                <a:spcPct val="50000"/>
              </a:spcBef>
              <a:spcAft>
                <a:spcPct val="0"/>
              </a:spcAft>
              <a:defRPr/>
            </a:pPr>
            <a:r>
              <a:rPr lang="en-US" sz="1200" i="1" dirty="0" smtClean="0">
                <a:solidFill>
                  <a:srgbClr val="4D148C"/>
                </a:solidFill>
                <a:latin typeface="Arial" charset="0"/>
              </a:rPr>
              <a:t>These notes can be deleted from the master slide. </a:t>
            </a:r>
          </a:p>
          <a:p>
            <a:pPr fontAlgn="base">
              <a:spcBef>
                <a:spcPts val="400"/>
              </a:spcBef>
              <a:spcAft>
                <a:spcPct val="0"/>
              </a:spcAft>
              <a:defRPr/>
            </a:pPr>
            <a:r>
              <a:rPr lang="en-US" sz="1200" i="1" dirty="0" smtClean="0">
                <a:solidFill>
                  <a:srgbClr val="4D148C"/>
                </a:solidFill>
                <a:latin typeface="Arial" charset="0"/>
              </a:rPr>
              <a:t>Select VIEW, then SLIDE MASTER</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Tree>
    <p:extLst>
      <p:ext uri="{BB962C8B-B14F-4D97-AF65-F5344CB8AC3E}">
        <p14:creationId xmlns:p14="http://schemas.microsoft.com/office/powerpoint/2010/main" val="12477855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mage Title 1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828800" y="1370014"/>
            <a:ext cx="10363200" cy="2763837"/>
          </a:xfrm>
          <a:solidFill>
            <a:schemeClr val="bg2"/>
          </a:solidFill>
        </p:spPr>
        <p:txBody>
          <a:bodyPr/>
          <a:lstStyle/>
          <a:p>
            <a:r>
              <a:rPr lang="en-US" dirty="0" smtClean="0"/>
              <a:t>Click icon to add picture</a:t>
            </a:r>
            <a:endParaRPr lang="en-US" dirty="0"/>
          </a:p>
        </p:txBody>
      </p:sp>
      <p:sp>
        <p:nvSpPr>
          <p:cNvPr id="555016" name="Rectangle 8"/>
          <p:cNvSpPr>
            <a:spLocks noGrp="1" noChangeArrowheads="1"/>
          </p:cNvSpPr>
          <p:nvPr>
            <p:ph type="ctrTitle" sz="quarter" hasCustomPrompt="1"/>
          </p:nvPr>
        </p:nvSpPr>
        <p:spPr>
          <a:xfrm>
            <a:off x="1828801" y="4005943"/>
            <a:ext cx="9941985" cy="860426"/>
          </a:xfrm>
        </p:spPr>
        <p:txBody>
          <a:bodyPr wrap="square" anchor="b" anchorCtr="0">
            <a:noAutofit/>
          </a:bodyPr>
          <a:lstStyle>
            <a:lvl1pPr algn="l">
              <a:defRPr sz="480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799" y="4809219"/>
            <a:ext cx="9941985"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
        <p:nvSpPr>
          <p:cNvPr id="5" name="TextBox 4"/>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1A: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Tree>
    <p:extLst>
      <p:ext uri="{BB962C8B-B14F-4D97-AF65-F5344CB8AC3E}">
        <p14:creationId xmlns:p14="http://schemas.microsoft.com/office/powerpoint/2010/main" val="1506717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mage Title 1B">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828801" y="4005943"/>
            <a:ext cx="9941984" cy="860426"/>
          </a:xfrm>
        </p:spPr>
        <p:txBody>
          <a:bodyPr wrap="square" anchor="b" anchorCtr="0">
            <a:noAutofit/>
          </a:bodyPr>
          <a:lstStyle>
            <a:lvl1pPr algn="l">
              <a:defRPr sz="480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800" y="4809219"/>
            <a:ext cx="9941984"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
        <p:nvSpPr>
          <p:cNvPr id="6" name="TextBox 5"/>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1B: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8" name="Rectangle 7"/>
          <p:cNvSpPr/>
          <p:nvPr userDrawn="1"/>
        </p:nvSpPr>
        <p:spPr bwMode="auto">
          <a:xfrm>
            <a:off x="1828800" y="1370013"/>
            <a:ext cx="10363200" cy="2761488"/>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4171847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Image Title 2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828800" y="1370014"/>
            <a:ext cx="10363200" cy="2763837"/>
          </a:xfrm>
          <a:solidFill>
            <a:schemeClr val="bg2"/>
          </a:solidFill>
        </p:spPr>
        <p:txBody>
          <a:bodyPr/>
          <a:lstStyle/>
          <a:p>
            <a:r>
              <a:rPr lang="en-US" dirty="0" smtClean="0"/>
              <a:t>Click icon to add picture</a:t>
            </a:r>
            <a:endParaRPr lang="en-US" dirty="0"/>
          </a:p>
        </p:txBody>
      </p:sp>
      <p:sp>
        <p:nvSpPr>
          <p:cNvPr id="555016" name="Rectangle 8"/>
          <p:cNvSpPr>
            <a:spLocks noGrp="1" noChangeArrowheads="1"/>
          </p:cNvSpPr>
          <p:nvPr>
            <p:ph type="ctrTitle" sz="quarter" hasCustomPrompt="1"/>
          </p:nvPr>
        </p:nvSpPr>
        <p:spPr>
          <a:xfrm>
            <a:off x="1828801" y="4005943"/>
            <a:ext cx="9941985" cy="860426"/>
          </a:xfrm>
        </p:spPr>
        <p:txBody>
          <a:bodyPr wrap="square" anchor="b" anchorCtr="0">
            <a:noAutofit/>
          </a:bodyPr>
          <a:lstStyle>
            <a:lvl1pPr algn="l">
              <a:defRPr sz="4800" b="1" cap="all" baseline="0">
                <a:solidFill>
                  <a:schemeClr val="tx2"/>
                </a:solidFill>
                <a:latin typeface="+mn-lt"/>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799" y="4809219"/>
            <a:ext cx="9941985"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
        <p:nvSpPr>
          <p:cNvPr id="5" name="TextBox 4"/>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2A: Image placeholder</a:t>
            </a:r>
          </a:p>
          <a:p>
            <a:pPr fontAlgn="base">
              <a:lnSpc>
                <a:spcPct val="90000"/>
              </a:lnSpc>
              <a:spcBef>
                <a:spcPct val="50000"/>
              </a:spcBef>
              <a:spcAft>
                <a:spcPct val="0"/>
              </a:spcAft>
              <a:defRPr/>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Tree>
    <p:extLst>
      <p:ext uri="{BB962C8B-B14F-4D97-AF65-F5344CB8AC3E}">
        <p14:creationId xmlns:p14="http://schemas.microsoft.com/office/powerpoint/2010/main" val="3443437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Title 2B">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828801" y="4005943"/>
            <a:ext cx="9941984" cy="860426"/>
          </a:xfrm>
        </p:spPr>
        <p:txBody>
          <a:bodyPr wrap="square" anchor="b" anchorCtr="0">
            <a:noAutofit/>
          </a:bodyPr>
          <a:lstStyle>
            <a:lvl1pPr algn="l">
              <a:defRPr sz="4800" b="1" cap="all" baseline="0">
                <a:solidFill>
                  <a:schemeClr val="tx2"/>
                </a:solidFill>
                <a:latin typeface="+mn-lt"/>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800" y="4809219"/>
            <a:ext cx="9941984"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
        <p:nvSpPr>
          <p:cNvPr id="5" name="Rectangle 4"/>
          <p:cNvSpPr/>
          <p:nvPr userDrawn="1"/>
        </p:nvSpPr>
        <p:spPr bwMode="auto">
          <a:xfrm>
            <a:off x="1828800" y="1370013"/>
            <a:ext cx="10363200" cy="2761488"/>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
        <p:nvSpPr>
          <p:cNvPr id="6" name="TextBox 5"/>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2B: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Tree>
    <p:extLst>
      <p:ext uri="{BB962C8B-B14F-4D97-AF65-F5344CB8AC3E}">
        <p14:creationId xmlns:p14="http://schemas.microsoft.com/office/powerpoint/2010/main" val="2218115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Title 3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828800" y="1371601"/>
            <a:ext cx="10363200" cy="2763837"/>
          </a:xfrm>
          <a:solidFill>
            <a:schemeClr val="bg2"/>
          </a:solidFill>
        </p:spPr>
        <p:txBody>
          <a:bodyPr/>
          <a:lstStyle/>
          <a:p>
            <a:r>
              <a:rPr lang="en-US" dirty="0" smtClean="0"/>
              <a:t>Click icon to add picture</a:t>
            </a:r>
            <a:endParaRPr lang="en-US" dirty="0"/>
          </a:p>
        </p:txBody>
      </p:sp>
      <p:sp>
        <p:nvSpPr>
          <p:cNvPr id="555016" name="Rectangle 8"/>
          <p:cNvSpPr>
            <a:spLocks noGrp="1" noChangeArrowheads="1"/>
          </p:cNvSpPr>
          <p:nvPr>
            <p:ph type="ctrTitle" sz="quarter" hasCustomPrompt="1"/>
          </p:nvPr>
        </p:nvSpPr>
        <p:spPr>
          <a:xfrm>
            <a:off x="1828801" y="4005943"/>
            <a:ext cx="9941985" cy="860426"/>
          </a:xfrm>
        </p:spPr>
        <p:txBody>
          <a:bodyPr wrap="square" anchor="b" anchorCtr="0">
            <a:noAutofit/>
          </a:bodyPr>
          <a:lstStyle>
            <a:lvl1pPr algn="l">
              <a:defRPr sz="4800" cap="all" baseline="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799" y="4809219"/>
            <a:ext cx="9941985"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
        <p:nvSpPr>
          <p:cNvPr id="5" name="TextBox 4"/>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3A: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Tree>
    <p:extLst>
      <p:ext uri="{BB962C8B-B14F-4D97-AF65-F5344CB8AC3E}">
        <p14:creationId xmlns:p14="http://schemas.microsoft.com/office/powerpoint/2010/main" val="40850157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Title 3B">
    <p:spTree>
      <p:nvGrpSpPr>
        <p:cNvPr id="1" name=""/>
        <p:cNvGrpSpPr/>
        <p:nvPr/>
      </p:nvGrpSpPr>
      <p:grpSpPr>
        <a:xfrm>
          <a:off x="0" y="0"/>
          <a:ext cx="0" cy="0"/>
          <a:chOff x="0" y="0"/>
          <a:chExt cx="0" cy="0"/>
        </a:xfrm>
      </p:grpSpPr>
      <p:sp>
        <p:nvSpPr>
          <p:cNvPr id="9" name="Rectangle 8"/>
          <p:cNvSpPr/>
          <p:nvPr userDrawn="1"/>
        </p:nvSpPr>
        <p:spPr bwMode="auto">
          <a:xfrm>
            <a:off x="1828800" y="1370013"/>
            <a:ext cx="10363200" cy="2761488"/>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
        <p:nvSpPr>
          <p:cNvPr id="6" name="TextBox 5"/>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Title 3B: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7" name="Rectangle 8"/>
          <p:cNvSpPr>
            <a:spLocks noGrp="1" noChangeArrowheads="1"/>
          </p:cNvSpPr>
          <p:nvPr>
            <p:ph type="ctrTitle" sz="quarter" hasCustomPrompt="1"/>
          </p:nvPr>
        </p:nvSpPr>
        <p:spPr>
          <a:xfrm>
            <a:off x="1828801" y="4005943"/>
            <a:ext cx="9941985" cy="860426"/>
          </a:xfrm>
        </p:spPr>
        <p:txBody>
          <a:bodyPr wrap="square" anchor="b" anchorCtr="0">
            <a:noAutofit/>
          </a:bodyPr>
          <a:lstStyle>
            <a:lvl1pPr algn="l">
              <a:defRPr sz="4800" cap="all" baseline="0">
                <a:solidFill>
                  <a:schemeClr val="tx2"/>
                </a:solidFill>
              </a:defRPr>
            </a:lvl1pPr>
          </a:lstStyle>
          <a:p>
            <a:r>
              <a:rPr lang="en-US" dirty="0" smtClean="0"/>
              <a:t>CLICK TO EDIT TITLE</a:t>
            </a:r>
            <a:endParaRPr lang="en-US" dirty="0"/>
          </a:p>
        </p:txBody>
      </p:sp>
      <p:sp>
        <p:nvSpPr>
          <p:cNvPr id="8" name="Rectangle 9"/>
          <p:cNvSpPr>
            <a:spLocks noGrp="1" noChangeArrowheads="1"/>
          </p:cNvSpPr>
          <p:nvPr>
            <p:ph type="subTitle" sz="quarter" idx="1"/>
          </p:nvPr>
        </p:nvSpPr>
        <p:spPr>
          <a:xfrm>
            <a:off x="1828799" y="4809219"/>
            <a:ext cx="9941985" cy="496206"/>
          </a:xfrm>
        </p:spPr>
        <p:txBody>
          <a:bodyPr wrap="square">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015570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ransition/Section Slid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bg1"/>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800" y="1074678"/>
            <a:ext cx="9941984" cy="295336"/>
          </a:xfrm>
        </p:spPr>
        <p:txBody>
          <a:bodyPr wrap="square" bIns="0" anchor="b" anchorCtr="0">
            <a:noAutofit/>
          </a:bodyPr>
          <a:lstStyle>
            <a:lvl1pPr marL="0" indent="0">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53" name="Group 52"/>
          <p:cNvGrpSpPr/>
          <p:nvPr userDrawn="1"/>
        </p:nvGrpSpPr>
        <p:grpSpPr>
          <a:xfrm>
            <a:off x="850900" y="6150103"/>
            <a:ext cx="1907256" cy="558913"/>
            <a:chOff x="638175" y="6150102"/>
            <a:chExt cx="1430442" cy="558913"/>
          </a:xfrm>
        </p:grpSpPr>
        <p:grpSp>
          <p:nvGrpSpPr>
            <p:cNvPr id="4" name="Group 11"/>
            <p:cNvGrpSpPr>
              <a:grpSpLocks noChangeAspect="1"/>
            </p:cNvGrpSpPr>
            <p:nvPr userDrawn="1"/>
          </p:nvGrpSpPr>
          <p:grpSpPr>
            <a:xfrm>
              <a:off x="638175" y="6150102"/>
              <a:ext cx="1430442" cy="384048"/>
              <a:chOff x="1604963" y="814388"/>
              <a:chExt cx="1223962" cy="328612"/>
            </a:xfrm>
            <a:solidFill>
              <a:schemeClr val="bg1"/>
            </a:solidFill>
          </p:grpSpPr>
          <p:sp>
            <p:nvSpPr>
              <p:cNvPr id="7"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8"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9" name="Group 56"/>
            <p:cNvGrpSpPr/>
            <p:nvPr userDrawn="1"/>
          </p:nvGrpSpPr>
          <p:grpSpPr>
            <a:xfrm>
              <a:off x="1371649" y="6575701"/>
              <a:ext cx="611215" cy="133314"/>
              <a:chOff x="3898901" y="2554288"/>
              <a:chExt cx="858838" cy="187325"/>
            </a:xfrm>
            <a:solidFill>
              <a:schemeClr val="bg1"/>
            </a:solidFill>
          </p:grpSpPr>
          <p:sp>
            <p:nvSpPr>
              <p:cNvPr id="34"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6"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8"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9"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40"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41"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17"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8"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en-US" smtClean="0">
                <a:solidFill>
                  <a:prstClr val="black"/>
                </a:solidFill>
              </a:rPr>
              <a:t>Title  │  Draft/Version#  │  Author/Department</a:t>
            </a:r>
            <a:endParaRPr lang="de-DE" dirty="0">
              <a:solidFill>
                <a:prstClr val="black"/>
              </a:solidFill>
            </a:endParaRPr>
          </a:p>
        </p:txBody>
      </p:sp>
      <p:sp>
        <p:nvSpPr>
          <p:cNvPr id="1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2031492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ransition/Section Slide 2">
    <p:bg>
      <p:bgPr>
        <a:solidFill>
          <a:srgbClr val="9999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bg1"/>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799" y="1074678"/>
            <a:ext cx="9941985" cy="295335"/>
          </a:xfrm>
        </p:spPr>
        <p:txBody>
          <a:bodyPr wrap="square" bIns="0" anchor="b" anchorCtr="0">
            <a:noAutofit/>
          </a:bodyPr>
          <a:lstStyle>
            <a:lvl1pPr marL="0" indent="0">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25" name="Group 24"/>
          <p:cNvGrpSpPr/>
          <p:nvPr userDrawn="1"/>
        </p:nvGrpSpPr>
        <p:grpSpPr>
          <a:xfrm>
            <a:off x="850900" y="6150103"/>
            <a:ext cx="1907256" cy="558913"/>
            <a:chOff x="638175" y="6150102"/>
            <a:chExt cx="1430442" cy="558913"/>
          </a:xfrm>
        </p:grpSpPr>
        <p:grpSp>
          <p:nvGrpSpPr>
            <p:cNvPr id="26" name="Group 11"/>
            <p:cNvGrpSpPr>
              <a:grpSpLocks noChangeAspect="1"/>
            </p:cNvGrpSpPr>
            <p:nvPr userDrawn="1"/>
          </p:nvGrpSpPr>
          <p:grpSpPr>
            <a:xfrm>
              <a:off x="638167" y="6150104"/>
              <a:ext cx="1430436" cy="384049"/>
              <a:chOff x="1604963" y="814388"/>
              <a:chExt cx="1223962" cy="328612"/>
            </a:xfrm>
            <a:solidFill>
              <a:schemeClr val="bg1"/>
            </a:solidFill>
          </p:grpSpPr>
          <p:sp>
            <p:nvSpPr>
              <p:cNvPr id="36"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7" name="Group 56"/>
            <p:cNvGrpSpPr/>
            <p:nvPr userDrawn="1"/>
          </p:nvGrpSpPr>
          <p:grpSpPr>
            <a:xfrm>
              <a:off x="1371651" y="6575701"/>
              <a:ext cx="611215" cy="133314"/>
              <a:chOff x="3898901" y="2554288"/>
              <a:chExt cx="858838" cy="187325"/>
            </a:xfrm>
            <a:solidFill>
              <a:schemeClr val="bg1"/>
            </a:solidFill>
          </p:grpSpPr>
          <p:sp>
            <p:nvSpPr>
              <p:cNvPr id="28"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9"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0"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17"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8"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3189291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FX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4470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3" name="Content Placeholder 2"/>
          <p:cNvSpPr>
            <a:spLocks noGrp="1"/>
          </p:cNvSpPr>
          <p:nvPr>
            <p:ph idx="1"/>
          </p:nvPr>
        </p:nvSpPr>
        <p:spPr/>
        <p:txBody>
          <a:bodyPr wrap="square">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5"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6"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8"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2933255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arge Bullets">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10" name="Text Placeholder 9"/>
          <p:cNvSpPr>
            <a:spLocks noGrp="1"/>
          </p:cNvSpPr>
          <p:nvPr>
            <p:ph type="body" sz="quarter" idx="11"/>
          </p:nvPr>
        </p:nvSpPr>
        <p:spPr/>
        <p:txBody>
          <a:bodyPr wrap="square">
            <a:noAutofit/>
          </a:bodyPr>
          <a:lstStyle>
            <a:lvl1pPr marL="118872" indent="-118872">
              <a:spcBef>
                <a:spcPts val="1200"/>
              </a:spcBef>
              <a:defRPr sz="2000"/>
            </a:lvl1pPr>
            <a:lvl2pPr marL="118872" indent="-118872">
              <a:spcBef>
                <a:spcPts val="1200"/>
              </a:spcBef>
              <a:buFont typeface="Arial" pitchFamily="34" charset="0"/>
              <a:buChar char="•"/>
              <a:defRPr lang="en-US" sz="2000" kern="1200" dirty="0" smtClean="0">
                <a:solidFill>
                  <a:schemeClr val="tx1"/>
                </a:solidFill>
                <a:latin typeface="Arial Narrow" pitchFamily="34" charset="0"/>
                <a:ea typeface="+mn-ea"/>
                <a:cs typeface="+mn-cs"/>
              </a:defRPr>
            </a:lvl2pPr>
            <a:lvl3pPr marL="118872" indent="-118872">
              <a:spcBef>
                <a:spcPts val="1200"/>
              </a:spcBef>
              <a:buFont typeface="Arial" pitchFamily="34" charset="0"/>
              <a:buChar char="•"/>
              <a:defRPr lang="en-US" sz="2000" kern="1200" dirty="0" smtClean="0">
                <a:solidFill>
                  <a:schemeClr val="tx1"/>
                </a:solidFill>
                <a:latin typeface="Arial Narrow" pitchFamily="34" charset="0"/>
                <a:ea typeface="+mn-ea"/>
                <a:cs typeface="+mn-cs"/>
              </a:defRPr>
            </a:lvl3pPr>
            <a:lvl4pPr marL="118872" indent="-118872">
              <a:spcBef>
                <a:spcPts val="1200"/>
              </a:spcBef>
              <a:buFont typeface="Arial" pitchFamily="34" charset="0"/>
              <a:buChar char="•"/>
              <a:defRPr lang="en-US" sz="2000" kern="1200" dirty="0" smtClean="0">
                <a:solidFill>
                  <a:schemeClr val="tx1"/>
                </a:solidFill>
                <a:latin typeface="Arial Narrow" pitchFamily="34" charset="0"/>
                <a:ea typeface="+mn-ea"/>
                <a:cs typeface="+mn-cs"/>
              </a:defRPr>
            </a:lvl4pPr>
            <a:lvl5pPr marL="118872" indent="-118872">
              <a:spcBef>
                <a:spcPts val="1200"/>
              </a:spcBef>
              <a:buFont typeface="Arial" pitchFamily="34" charset="0"/>
              <a:buChar char="•"/>
              <a:defRPr lang="en-US" sz="2000" kern="1200" dirty="0" smtClean="0">
                <a:solidFill>
                  <a:schemeClr val="tx1"/>
                </a:solidFill>
                <a:latin typeface="Arial Narrow"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3"/>
          <p:cNvSpPr>
            <a:spLocks noGrp="1"/>
          </p:cNvSpPr>
          <p:nvPr>
            <p:ph type="sldNum" sz="quarter" idx="12"/>
          </p:nvPr>
        </p:nvSpPr>
        <p:spPr>
          <a:xfrm>
            <a:off x="11405024" y="6351270"/>
            <a:ext cx="365760" cy="182880"/>
          </a:xfrm>
        </p:spPr>
        <p:txBody>
          <a:body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2" name="Footer Placeholder 10"/>
          <p:cNvSpPr>
            <a:spLocks noGrp="1"/>
          </p:cNvSpPr>
          <p:nvPr>
            <p:ph type="ftr" sz="quarter" idx="14"/>
          </p:nvPr>
        </p:nvSpPr>
        <p:spPr>
          <a:xfrm>
            <a:off x="3103033" y="6163840"/>
            <a:ext cx="2194560" cy="457200"/>
          </a:xfrm>
          <a:prstGeom prst="rect">
            <a:avLst/>
          </a:prstGeom>
        </p:spPr>
        <p:txBody>
          <a:bodyPr/>
          <a:lstStyle>
            <a:lvl1pPr>
              <a:defRPr sz="1000"/>
            </a:lvl1pPr>
          </a:lstStyle>
          <a:p>
            <a:pPr algn="l" eaLnBrk="0" hangingPunct="0">
              <a:defRPr/>
            </a:pPr>
            <a:r>
              <a:rPr lang="en-US" smtClean="0">
                <a:solidFill>
                  <a:prstClr val="black"/>
                </a:solidFill>
              </a:rPr>
              <a:t>Title  │  Draft/Version#  │  Author/Department</a:t>
            </a:r>
            <a:endParaRPr lang="de-DE" dirty="0">
              <a:solidFill>
                <a:prstClr val="black"/>
              </a:solidFill>
            </a:endParaRPr>
          </a:p>
        </p:txBody>
      </p:sp>
      <p:sp>
        <p:nvSpPr>
          <p:cNvPr id="14" name="Date Placeholder 7"/>
          <p:cNvSpPr>
            <a:spLocks noGrp="1"/>
          </p:cNvSpPr>
          <p:nvPr>
            <p:ph type="dt" sz="half" idx="2"/>
          </p:nvPr>
        </p:nvSpPr>
        <p:spPr>
          <a:xfrm>
            <a:off x="9040481" y="6383547"/>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
        <p:nvSpPr>
          <p:cNvPr id="15" name="Footer Placeholder 10"/>
          <p:cNvSpPr txBox="1">
            <a:spLocks/>
          </p:cNvSpPr>
          <p:nvPr userDrawn="1"/>
        </p:nvSpPr>
        <p:spPr>
          <a:xfrm>
            <a:off x="6252633" y="6155374"/>
            <a:ext cx="2194560" cy="457200"/>
          </a:xfrm>
          <a:prstGeom prst="rect">
            <a:avLst/>
          </a:prstGeom>
        </p:spPr>
        <p:txBody>
          <a:bodyPr/>
          <a:lstStyle>
            <a:lvl1pPr>
              <a:defRPr sz="1000"/>
            </a:lvl1pPr>
          </a:lstStyle>
          <a:p>
            <a:pPr eaLnBrk="0" fontAlgn="base" hangingPunct="0">
              <a:lnSpc>
                <a:spcPct val="90000"/>
              </a:lnSpc>
              <a:spcBef>
                <a:spcPct val="50000"/>
              </a:spcBef>
              <a:spcAft>
                <a:spcPct val="0"/>
              </a:spcAft>
              <a:defRPr/>
            </a:pPr>
            <a:r>
              <a:rPr lang="en-US" sz="1000" dirty="0" smtClean="0">
                <a:solidFill>
                  <a:prstClr val="black"/>
                </a:solidFill>
                <a:latin typeface="Arial" charset="0"/>
              </a:rPr>
              <a:t>Confidential</a:t>
            </a:r>
            <a:endParaRPr lang="de-DE" sz="1000" dirty="0">
              <a:solidFill>
                <a:prstClr val="black"/>
              </a:solidFill>
              <a:latin typeface="Arial" charset="0"/>
            </a:endParaRPr>
          </a:p>
        </p:txBody>
      </p:sp>
    </p:spTree>
    <p:extLst>
      <p:ext uri="{BB962C8B-B14F-4D97-AF65-F5344CB8AC3E}">
        <p14:creationId xmlns:p14="http://schemas.microsoft.com/office/powerpoint/2010/main" val="14575988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1"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5"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584193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1828802" y="1555750"/>
            <a:ext cx="4207933" cy="3749675"/>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6151033" y="1555750"/>
            <a:ext cx="4216400" cy="3749675"/>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9"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0"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373586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w/Image A">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1828802" y="3432175"/>
            <a:ext cx="4207933" cy="1873250"/>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6151033" y="3432175"/>
            <a:ext cx="4216400" cy="1873250"/>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15"/>
          <p:cNvSpPr>
            <a:spLocks noGrp="1"/>
          </p:cNvSpPr>
          <p:nvPr>
            <p:ph type="pic" sz="quarter" idx="13"/>
          </p:nvPr>
        </p:nvSpPr>
        <p:spPr>
          <a:xfrm>
            <a:off x="1828800" y="1555750"/>
            <a:ext cx="4207933" cy="1692275"/>
          </a:xfrm>
          <a:solidFill>
            <a:schemeClr val="bg2"/>
          </a:solidFill>
        </p:spPr>
        <p:txBody>
          <a:bodyPr/>
          <a:lstStyle/>
          <a:p>
            <a:r>
              <a:rPr lang="en-US" dirty="0" smtClean="0"/>
              <a:t>Click icon to add picture</a:t>
            </a:r>
            <a:endParaRPr lang="en-US" dirty="0"/>
          </a:p>
        </p:txBody>
      </p:sp>
      <p:sp>
        <p:nvSpPr>
          <p:cNvPr id="9" name="Picture Placeholder 15"/>
          <p:cNvSpPr>
            <a:spLocks noGrp="1"/>
          </p:cNvSpPr>
          <p:nvPr>
            <p:ph type="pic" sz="quarter" idx="14"/>
          </p:nvPr>
        </p:nvSpPr>
        <p:spPr>
          <a:xfrm>
            <a:off x="6159500" y="1555750"/>
            <a:ext cx="4207933" cy="1692275"/>
          </a:xfrm>
          <a:solidFill>
            <a:schemeClr val="bg2"/>
          </a:solidFill>
        </p:spPr>
        <p:txBody>
          <a:bodyPr/>
          <a:lstStyle/>
          <a:p>
            <a:r>
              <a:rPr lang="en-US" dirty="0" smtClean="0"/>
              <a:t>Click icon to add picture</a:t>
            </a:r>
            <a:endParaRPr lang="en-US" dirty="0"/>
          </a:p>
        </p:txBody>
      </p:sp>
      <p:sp>
        <p:nvSpPr>
          <p:cNvPr id="10" name="TextBox 9"/>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Two Column w/Image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11"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2"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3"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1196253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w/Image B">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1828802" y="3432175"/>
            <a:ext cx="4207933" cy="1873250"/>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6151033" y="3432175"/>
            <a:ext cx="4216400" cy="1873250"/>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Two Column w/Image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12" name="Rectangle 11"/>
          <p:cNvSpPr/>
          <p:nvPr userDrawn="1"/>
        </p:nvSpPr>
        <p:spPr bwMode="auto">
          <a:xfrm>
            <a:off x="1828801" y="1555750"/>
            <a:ext cx="4207932" cy="1692276"/>
          </a:xfrm>
          <a:prstGeom prst="rect">
            <a:avLst/>
          </a:prstGeom>
          <a:solidFill>
            <a:schemeClr val="bg2"/>
          </a:solidFill>
          <a:ln w="12700" cap="sq" algn="ctr">
            <a:noFill/>
            <a:miter lim="800000"/>
            <a:headEnd/>
            <a:tailEnd/>
          </a:ln>
          <a:effectLst/>
        </p:spPr>
        <p:txBody>
          <a:bodyPr wrap="square" rtlCol="0" anchor="ctr"/>
          <a:lstStyle/>
          <a:p>
            <a:pPr fontAlgn="base">
              <a:lnSpc>
                <a:spcPct val="90000"/>
              </a:lnSpc>
              <a:spcBef>
                <a:spcPct val="50000"/>
              </a:spcBef>
              <a:spcAft>
                <a:spcPct val="0"/>
              </a:spcAft>
              <a:defRPr/>
            </a:pPr>
            <a:r>
              <a:rPr lang="en-US" sz="900" b="1" dirty="0" smtClean="0">
                <a:solidFill>
                  <a:prstClr val="white"/>
                </a:solidFill>
                <a:latin typeface="Arial" charset="0"/>
              </a:rPr>
              <a:t>Image Area Guide</a:t>
            </a:r>
            <a:r>
              <a:rPr lang="en-US" sz="9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On the </a:t>
            </a:r>
            <a:r>
              <a:rPr lang="en-US" sz="900" b="1" dirty="0" smtClean="0">
                <a:solidFill>
                  <a:prstClr val="white"/>
                </a:solidFill>
                <a:latin typeface="Arial" charset="0"/>
              </a:rPr>
              <a:t>Insert</a:t>
            </a:r>
            <a:r>
              <a:rPr lang="en-US" sz="900" dirty="0" smtClean="0">
                <a:solidFill>
                  <a:prstClr val="white"/>
                </a:solidFill>
                <a:latin typeface="Arial" charset="0"/>
              </a:rPr>
              <a:t> tab select  &gt; </a:t>
            </a:r>
            <a:r>
              <a:rPr lang="en-US" sz="900" b="1" dirty="0" smtClean="0">
                <a:solidFill>
                  <a:prstClr val="white"/>
                </a:solidFill>
                <a:latin typeface="Arial" charset="0"/>
              </a:rPr>
              <a:t>Picture</a:t>
            </a:r>
            <a:r>
              <a:rPr lang="en-US" sz="900" dirty="0" smtClean="0">
                <a:solidFill>
                  <a:prstClr val="white"/>
                </a:solidFill>
                <a:latin typeface="Arial" charset="0"/>
              </a:rPr>
              <a:t> from the </a:t>
            </a:r>
            <a:r>
              <a:rPr lang="en-US" sz="900" b="1" dirty="0" smtClean="0">
                <a:solidFill>
                  <a:prstClr val="white"/>
                </a:solidFill>
                <a:latin typeface="Arial" charset="0"/>
              </a:rPr>
              <a:t>Illustrations </a:t>
            </a:r>
            <a:r>
              <a:rPr lang="en-US" sz="900" dirty="0" smtClean="0">
                <a:solidFill>
                  <a:prstClr val="white"/>
                </a:solidFill>
                <a:latin typeface="Arial" charset="0"/>
              </a:rPr>
              <a:t>group</a:t>
            </a:r>
            <a:endParaRPr lang="en-US" sz="9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Scale and crop as needed to match the size of this guide box </a:t>
            </a:r>
            <a:br>
              <a:rPr lang="en-US" sz="900" dirty="0" smtClean="0">
                <a:solidFill>
                  <a:prstClr val="white"/>
                </a:solidFill>
                <a:latin typeface="Arial" charset="0"/>
              </a:rPr>
            </a:br>
            <a:r>
              <a:rPr lang="en-US" sz="900" dirty="0" smtClean="0">
                <a:solidFill>
                  <a:prstClr val="white"/>
                </a:solidFill>
                <a:latin typeface="Arial" charset="0"/>
              </a:rPr>
              <a:t>(tip: hold shift while re-sizing to maintain proportions)</a:t>
            </a:r>
          </a:p>
        </p:txBody>
      </p:sp>
      <p:sp>
        <p:nvSpPr>
          <p:cNvPr id="10" name="Rectangle 9"/>
          <p:cNvSpPr/>
          <p:nvPr userDrawn="1"/>
        </p:nvSpPr>
        <p:spPr bwMode="auto">
          <a:xfrm>
            <a:off x="6151034" y="1555750"/>
            <a:ext cx="4207932" cy="1692276"/>
          </a:xfrm>
          <a:prstGeom prst="rect">
            <a:avLst/>
          </a:prstGeom>
          <a:solidFill>
            <a:schemeClr val="bg2"/>
          </a:solidFill>
          <a:ln w="12700" cap="sq" algn="ctr">
            <a:noFill/>
            <a:miter lim="800000"/>
            <a:headEnd/>
            <a:tailEnd/>
          </a:ln>
          <a:effectLst/>
        </p:spPr>
        <p:txBody>
          <a:bodyPr wrap="square" rtlCol="0" anchor="ctr"/>
          <a:lstStyle/>
          <a:p>
            <a:pPr fontAlgn="base">
              <a:lnSpc>
                <a:spcPct val="90000"/>
              </a:lnSpc>
              <a:spcBef>
                <a:spcPct val="50000"/>
              </a:spcBef>
              <a:spcAft>
                <a:spcPct val="0"/>
              </a:spcAft>
              <a:defRPr/>
            </a:pPr>
            <a:r>
              <a:rPr lang="en-US" sz="900" b="1" dirty="0" smtClean="0">
                <a:solidFill>
                  <a:prstClr val="white"/>
                </a:solidFill>
                <a:latin typeface="Arial" charset="0"/>
              </a:rPr>
              <a:t>Image Area Guide</a:t>
            </a:r>
            <a:r>
              <a:rPr lang="en-US" sz="9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On the </a:t>
            </a:r>
            <a:r>
              <a:rPr lang="en-US" sz="900" b="1" dirty="0" smtClean="0">
                <a:solidFill>
                  <a:prstClr val="white"/>
                </a:solidFill>
                <a:latin typeface="Arial" charset="0"/>
              </a:rPr>
              <a:t>Insert</a:t>
            </a:r>
            <a:r>
              <a:rPr lang="en-US" sz="900" dirty="0" smtClean="0">
                <a:solidFill>
                  <a:prstClr val="white"/>
                </a:solidFill>
                <a:latin typeface="Arial" charset="0"/>
              </a:rPr>
              <a:t> tab select &gt; </a:t>
            </a:r>
            <a:r>
              <a:rPr lang="en-US" sz="900" b="1" dirty="0" smtClean="0">
                <a:solidFill>
                  <a:prstClr val="white"/>
                </a:solidFill>
                <a:latin typeface="Arial" charset="0"/>
              </a:rPr>
              <a:t>Picture</a:t>
            </a:r>
            <a:r>
              <a:rPr lang="en-US" sz="900" dirty="0" smtClean="0">
                <a:solidFill>
                  <a:prstClr val="white"/>
                </a:solidFill>
                <a:latin typeface="Arial" charset="0"/>
              </a:rPr>
              <a:t> from the </a:t>
            </a:r>
            <a:r>
              <a:rPr lang="en-US" sz="900" b="1" dirty="0" smtClean="0">
                <a:solidFill>
                  <a:prstClr val="white"/>
                </a:solidFill>
                <a:latin typeface="Arial" charset="0"/>
              </a:rPr>
              <a:t>Illustrations </a:t>
            </a:r>
            <a:r>
              <a:rPr lang="en-US" sz="900" dirty="0" smtClean="0">
                <a:solidFill>
                  <a:prstClr val="white"/>
                </a:solidFill>
                <a:latin typeface="Arial" charset="0"/>
              </a:rPr>
              <a:t>group</a:t>
            </a:r>
            <a:endParaRPr lang="en-US" sz="9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defRPr/>
            </a:pPr>
            <a:r>
              <a:rPr lang="en-US" sz="900" dirty="0" smtClean="0">
                <a:solidFill>
                  <a:prstClr val="white"/>
                </a:solidFill>
                <a:latin typeface="Arial" charset="0"/>
              </a:rPr>
              <a:t>Scale and crop as needed to match the size of this guide box </a:t>
            </a:r>
            <a:br>
              <a:rPr lang="en-US" sz="900" dirty="0" smtClean="0">
                <a:solidFill>
                  <a:prstClr val="white"/>
                </a:solidFill>
                <a:latin typeface="Arial" charset="0"/>
              </a:rPr>
            </a:br>
            <a:r>
              <a:rPr lang="en-US" sz="900" dirty="0" smtClean="0">
                <a:solidFill>
                  <a:prstClr val="white"/>
                </a:solidFill>
                <a:latin typeface="Arial" charset="0"/>
              </a:rPr>
              <a:t>(tip: hold shift while re-sizing to maintain proportions)</a:t>
            </a:r>
          </a:p>
        </p:txBody>
      </p:sp>
      <p:sp>
        <p:nvSpPr>
          <p:cNvPr id="9"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3"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4"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1737364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w/Subs">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2050542"/>
            <a:ext cx="4207935"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1828802" y="2514601"/>
            <a:ext cx="4207933" cy="2790825"/>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6151033" y="2514601"/>
            <a:ext cx="4216400" cy="2790825"/>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idx="13"/>
          </p:nvPr>
        </p:nvSpPr>
        <p:spPr>
          <a:xfrm>
            <a:off x="6151035" y="2050542"/>
            <a:ext cx="4216400"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8"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9"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1"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2706096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mage w/Bullets A">
    <p:spTree>
      <p:nvGrpSpPr>
        <p:cNvPr id="1" name=""/>
        <p:cNvGrpSpPr/>
        <p:nvPr/>
      </p:nvGrpSpPr>
      <p:grpSpPr>
        <a:xfrm>
          <a:off x="0" y="0"/>
          <a:ext cx="0" cy="0"/>
          <a:chOff x="0" y="0"/>
          <a:chExt cx="0" cy="0"/>
        </a:xfrm>
      </p:grpSpPr>
      <p:sp>
        <p:nvSpPr>
          <p:cNvPr id="5" name="Picture Placeholder 15"/>
          <p:cNvSpPr>
            <a:spLocks noGrp="1"/>
          </p:cNvSpPr>
          <p:nvPr>
            <p:ph type="pic" sz="quarter" idx="11"/>
          </p:nvPr>
        </p:nvSpPr>
        <p:spPr>
          <a:xfrm>
            <a:off x="1828800" y="319089"/>
            <a:ext cx="9941984" cy="3814762"/>
          </a:xfrm>
          <a:solidFill>
            <a:schemeClr val="bg2"/>
          </a:solidFill>
        </p:spPr>
        <p:txBody>
          <a:bodyPr/>
          <a:lstStyle/>
          <a:p>
            <a:r>
              <a:rPr lang="en-US" dirty="0" smtClean="0"/>
              <a:t>Click icon to add picture</a:t>
            </a:r>
            <a:endParaRPr lang="en-US" dirty="0"/>
          </a:p>
        </p:txBody>
      </p:sp>
      <p:sp>
        <p:nvSpPr>
          <p:cNvPr id="3" name="Content Placeholder 2"/>
          <p:cNvSpPr>
            <a:spLocks noGrp="1"/>
          </p:cNvSpPr>
          <p:nvPr>
            <p:ph idx="1"/>
          </p:nvPr>
        </p:nvSpPr>
        <p:spPr>
          <a:xfrm>
            <a:off x="1828801" y="4572001"/>
            <a:ext cx="8538633" cy="73342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w/Bullets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7"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8"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6590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mage w/Bullets B">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1" y="4572001"/>
            <a:ext cx="8538633" cy="73342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w/Bullets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5" name="Rectangle 4"/>
          <p:cNvSpPr/>
          <p:nvPr userDrawn="1"/>
        </p:nvSpPr>
        <p:spPr bwMode="auto">
          <a:xfrm>
            <a:off x="1828802" y="319089"/>
            <a:ext cx="9941983" cy="3814763"/>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
        <p:nvSpPr>
          <p:cNvPr id="6"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7"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39257084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mage w/Title A">
    <p:spTree>
      <p:nvGrpSpPr>
        <p:cNvPr id="1" name=""/>
        <p:cNvGrpSpPr/>
        <p:nvPr/>
      </p:nvGrpSpPr>
      <p:grpSpPr>
        <a:xfrm>
          <a:off x="0" y="0"/>
          <a:ext cx="0" cy="0"/>
          <a:chOff x="0" y="0"/>
          <a:chExt cx="0" cy="0"/>
        </a:xfrm>
      </p:grpSpPr>
      <p:sp>
        <p:nvSpPr>
          <p:cNvPr id="5" name="Picture Placeholder 15"/>
          <p:cNvSpPr>
            <a:spLocks noGrp="1"/>
          </p:cNvSpPr>
          <p:nvPr>
            <p:ph type="pic" sz="quarter" idx="11"/>
          </p:nvPr>
        </p:nvSpPr>
        <p:spPr>
          <a:xfrm>
            <a:off x="1828800" y="319089"/>
            <a:ext cx="9941984" cy="4142232"/>
          </a:xfrm>
          <a:solidFill>
            <a:schemeClr val="bg2"/>
          </a:solidFill>
        </p:spPr>
        <p:txBody>
          <a:bodyPr/>
          <a:lstStyle/>
          <a:p>
            <a:r>
              <a:rPr lang="en-US" dirty="0" smtClean="0"/>
              <a:t>Click icon to add picture</a:t>
            </a:r>
            <a:endParaRPr lang="en-US" dirty="0"/>
          </a:p>
        </p:txBody>
      </p:sp>
      <p:sp>
        <p:nvSpPr>
          <p:cNvPr id="7" name="TextBox 6"/>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w/Title A: Image placeholder</a:t>
            </a:r>
          </a:p>
          <a:p>
            <a:pPr fontAlgn="base">
              <a:lnSpc>
                <a:spcPct val="90000"/>
              </a:lnSpc>
              <a:spcBef>
                <a:spcPct val="50000"/>
              </a:spcBef>
              <a:spcAft>
                <a:spcPct val="0"/>
              </a:spcAft>
              <a:defRPr/>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8" name="Title 1"/>
          <p:cNvSpPr>
            <a:spLocks noGrp="1"/>
          </p:cNvSpPr>
          <p:nvPr>
            <p:ph type="title"/>
          </p:nvPr>
        </p:nvSpPr>
        <p:spPr>
          <a:xfrm>
            <a:off x="1828801" y="4572001"/>
            <a:ext cx="8538633" cy="733425"/>
          </a:xfrm>
        </p:spPr>
        <p:txBody>
          <a:bodyPr/>
          <a:lstStyle>
            <a:lvl1pPr algn="l">
              <a:defRPr>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98169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FX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866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mage w/Title B">
    <p:spTree>
      <p:nvGrpSpPr>
        <p:cNvPr id="1" name=""/>
        <p:cNvGrpSpPr/>
        <p:nvPr/>
      </p:nvGrpSpPr>
      <p:grpSpPr>
        <a:xfrm>
          <a:off x="0" y="0"/>
          <a:ext cx="0" cy="0"/>
          <a:chOff x="0" y="0"/>
          <a:chExt cx="0" cy="0"/>
        </a:xfrm>
      </p:grpSpPr>
      <p:sp>
        <p:nvSpPr>
          <p:cNvPr id="8" name="Title 1"/>
          <p:cNvSpPr>
            <a:spLocks noGrp="1"/>
          </p:cNvSpPr>
          <p:nvPr>
            <p:ph type="title"/>
          </p:nvPr>
        </p:nvSpPr>
        <p:spPr>
          <a:xfrm>
            <a:off x="1828801" y="4572001"/>
            <a:ext cx="8538633" cy="733425"/>
          </a:xfrm>
        </p:spPr>
        <p:txBody>
          <a:bodyPr/>
          <a:lstStyle>
            <a:lvl1pPr algn="l">
              <a:defRPr>
                <a:solidFill>
                  <a:schemeClr val="tx2"/>
                </a:solidFill>
              </a:defRPr>
            </a:lvl1pPr>
          </a:lstStyle>
          <a:p>
            <a:r>
              <a:rPr lang="en-US" smtClean="0"/>
              <a:t>Click to edit Master title style</a:t>
            </a:r>
            <a:endParaRPr lang="en-US" dirty="0"/>
          </a:p>
        </p:txBody>
      </p:sp>
      <p:sp>
        <p:nvSpPr>
          <p:cNvPr id="6" name="TextBox 5"/>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w/Title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5" name="Rectangle 4"/>
          <p:cNvSpPr/>
          <p:nvPr userDrawn="1"/>
        </p:nvSpPr>
        <p:spPr bwMode="auto">
          <a:xfrm>
            <a:off x="1828802" y="319089"/>
            <a:ext cx="9941983" cy="4138613"/>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21402039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mage w/Title &amp; Bullets A">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1" y="4572001"/>
            <a:ext cx="8538633" cy="73342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15"/>
          <p:cNvSpPr>
            <a:spLocks noGrp="1"/>
          </p:cNvSpPr>
          <p:nvPr>
            <p:ph type="pic" sz="quarter" idx="10"/>
          </p:nvPr>
        </p:nvSpPr>
        <p:spPr>
          <a:xfrm>
            <a:off x="1828800" y="319089"/>
            <a:ext cx="9941984" cy="3338511"/>
          </a:xfrm>
          <a:solidFill>
            <a:schemeClr val="bg2"/>
          </a:solidFill>
        </p:spPr>
        <p:txBody>
          <a:bodyPr/>
          <a:lstStyle/>
          <a:p>
            <a:r>
              <a:rPr lang="en-US" dirty="0" smtClean="0"/>
              <a:t>Click icon to add picture</a:t>
            </a:r>
            <a:endParaRPr lang="en-US" dirty="0"/>
          </a:p>
        </p:txBody>
      </p:sp>
      <p:sp>
        <p:nvSpPr>
          <p:cNvPr id="8" name="TextBox 7"/>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w/Title &amp; Bullets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9" name="Title 1"/>
          <p:cNvSpPr>
            <a:spLocks noGrp="1"/>
          </p:cNvSpPr>
          <p:nvPr>
            <p:ph type="title"/>
          </p:nvPr>
        </p:nvSpPr>
        <p:spPr>
          <a:xfrm>
            <a:off x="1828801" y="3657600"/>
            <a:ext cx="8538633" cy="800100"/>
          </a:xfrm>
        </p:spPr>
        <p:txBody>
          <a:bodyPr/>
          <a:lstStyle>
            <a:lvl1pPr algn="l">
              <a:defRPr>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68904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Image w/Title &amp; Bullets B">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1" y="4572001"/>
            <a:ext cx="8538633" cy="73342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1828801" y="3657600"/>
            <a:ext cx="8538633" cy="800100"/>
          </a:xfrm>
        </p:spPr>
        <p:txBody>
          <a:bodyPr/>
          <a:lstStyle>
            <a:lvl1pPr algn="l">
              <a:defRPr>
                <a:solidFill>
                  <a:schemeClr val="tx2"/>
                </a:solidFill>
              </a:defRPr>
            </a:lvl1pPr>
          </a:lstStyle>
          <a:p>
            <a:r>
              <a:rPr lang="en-US" smtClean="0"/>
              <a:t>Click to edit Master title style</a:t>
            </a:r>
            <a:endParaRPr lang="en-US" dirty="0"/>
          </a:p>
        </p:txBody>
      </p:sp>
      <p:sp>
        <p:nvSpPr>
          <p:cNvPr id="10" name="TextBox 9"/>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w/Title &amp; Bullets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7" name="Rectangle 6"/>
          <p:cNvSpPr/>
          <p:nvPr userDrawn="1"/>
        </p:nvSpPr>
        <p:spPr bwMode="auto">
          <a:xfrm>
            <a:off x="1828802" y="319089"/>
            <a:ext cx="9941983" cy="3338511"/>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1198104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mage Only A">
    <p:spTree>
      <p:nvGrpSpPr>
        <p:cNvPr id="1" name=""/>
        <p:cNvGrpSpPr/>
        <p:nvPr/>
      </p:nvGrpSpPr>
      <p:grpSpPr>
        <a:xfrm>
          <a:off x="0" y="0"/>
          <a:ext cx="0" cy="0"/>
          <a:chOff x="0" y="0"/>
          <a:chExt cx="0" cy="0"/>
        </a:xfrm>
      </p:grpSpPr>
      <p:sp>
        <p:nvSpPr>
          <p:cNvPr id="2" name="TextBox 1"/>
          <p:cNvSpPr txBox="1"/>
          <p:nvPr userDrawn="1"/>
        </p:nvSpPr>
        <p:spPr bwMode="auto">
          <a:xfrm>
            <a:off x="-2082800" y="0"/>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Only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3" name="Picture Placeholder 15"/>
          <p:cNvSpPr>
            <a:spLocks noGrp="1"/>
          </p:cNvSpPr>
          <p:nvPr>
            <p:ph type="pic" sz="quarter" idx="10"/>
          </p:nvPr>
        </p:nvSpPr>
        <p:spPr>
          <a:xfrm>
            <a:off x="1828800" y="668339"/>
            <a:ext cx="9941984" cy="4637087"/>
          </a:xfrm>
          <a:solidFill>
            <a:schemeClr val="bg2"/>
          </a:solidFill>
        </p:spPr>
        <p:txBody>
          <a:bodyPr/>
          <a:lstStyle/>
          <a:p>
            <a:r>
              <a:rPr lang="en-US" dirty="0" smtClean="0"/>
              <a:t>Click icon to add picture</a:t>
            </a:r>
            <a:endParaRPr lang="en-US" dirty="0"/>
          </a:p>
        </p:txBody>
      </p:sp>
    </p:spTree>
    <p:extLst>
      <p:ext uri="{BB962C8B-B14F-4D97-AF65-F5344CB8AC3E}">
        <p14:creationId xmlns:p14="http://schemas.microsoft.com/office/powerpoint/2010/main" val="1864273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mage Only B">
    <p:spTree>
      <p:nvGrpSpPr>
        <p:cNvPr id="1" name=""/>
        <p:cNvGrpSpPr/>
        <p:nvPr/>
      </p:nvGrpSpPr>
      <p:grpSpPr>
        <a:xfrm>
          <a:off x="0" y="0"/>
          <a:ext cx="0" cy="0"/>
          <a:chOff x="0" y="0"/>
          <a:chExt cx="0" cy="0"/>
        </a:xfrm>
      </p:grpSpPr>
      <p:sp>
        <p:nvSpPr>
          <p:cNvPr id="5" name="TextBox 4"/>
          <p:cNvSpPr txBox="1"/>
          <p:nvPr userDrawn="1"/>
        </p:nvSpPr>
        <p:spPr bwMode="auto">
          <a:xfrm>
            <a:off x="-2082800" y="1"/>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Image Only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6" name="Rectangle 5"/>
          <p:cNvSpPr/>
          <p:nvPr userDrawn="1"/>
        </p:nvSpPr>
        <p:spPr bwMode="auto">
          <a:xfrm>
            <a:off x="1828802" y="668339"/>
            <a:ext cx="9941983" cy="4637087"/>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1443233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Horiz Image w/Bullets A">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7737" y="1555750"/>
            <a:ext cx="2763047" cy="374967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15"/>
          <p:cNvSpPr>
            <a:spLocks noGrp="1"/>
          </p:cNvSpPr>
          <p:nvPr>
            <p:ph type="pic" sz="quarter" idx="10"/>
          </p:nvPr>
        </p:nvSpPr>
        <p:spPr>
          <a:xfrm>
            <a:off x="1828800" y="1555752"/>
            <a:ext cx="7023101" cy="3244849"/>
          </a:xfrm>
          <a:solidFill>
            <a:schemeClr val="bg2"/>
          </a:solidFill>
        </p:spPr>
        <p:txBody>
          <a:bodyPr/>
          <a:lstStyle/>
          <a:p>
            <a:r>
              <a:rPr lang="en-US" dirty="0" smtClean="0"/>
              <a:t>Click icon to add picture</a:t>
            </a:r>
            <a:endParaRPr lang="en-US" dirty="0"/>
          </a:p>
        </p:txBody>
      </p:sp>
      <p:sp>
        <p:nvSpPr>
          <p:cNvPr id="10" name="TextBox 9"/>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Horiz Image w/Bullets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11" name="Title 1"/>
          <p:cNvSpPr>
            <a:spLocks noGrp="1"/>
          </p:cNvSpPr>
          <p:nvPr>
            <p:ph type="title"/>
          </p:nvPr>
        </p:nvSpPr>
        <p:spPr>
          <a:xfrm>
            <a:off x="1828801" y="319089"/>
            <a:ext cx="8538632" cy="1062037"/>
          </a:xfrm>
        </p:spPr>
        <p:txBody>
          <a:bodyPr/>
          <a:lstStyle>
            <a:lvl1pPr algn="l">
              <a:defRPr sz="2400">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57763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Horiz Image w/Bullets B">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7737" y="1555750"/>
            <a:ext cx="2763047" cy="374967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1828801" y="319089"/>
            <a:ext cx="8538632" cy="1062037"/>
          </a:xfrm>
        </p:spPr>
        <p:txBody>
          <a:bodyPr/>
          <a:lstStyle>
            <a:lvl1pPr algn="l">
              <a:defRPr sz="2400">
                <a:solidFill>
                  <a:schemeClr val="tx2"/>
                </a:solidFill>
              </a:defRPr>
            </a:lvl1pPr>
          </a:lstStyle>
          <a:p>
            <a:r>
              <a:rPr lang="en-US" smtClean="0"/>
              <a:t>Click to edit Master title style</a:t>
            </a:r>
            <a:endParaRPr lang="en-US" dirty="0"/>
          </a:p>
        </p:txBody>
      </p:sp>
      <p:sp>
        <p:nvSpPr>
          <p:cNvPr id="7" name="TextBox 6"/>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Horiz Image w/Bullets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6" name="Rectangle 5"/>
          <p:cNvSpPr/>
          <p:nvPr userDrawn="1"/>
        </p:nvSpPr>
        <p:spPr bwMode="auto">
          <a:xfrm>
            <a:off x="1828801" y="1555751"/>
            <a:ext cx="7023100" cy="3244850"/>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3680216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ert Image w/Bullets A">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55750"/>
            <a:ext cx="5658523" cy="374967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1828802" y="319089"/>
            <a:ext cx="5658521" cy="1062037"/>
          </a:xfrm>
        </p:spPr>
        <p:txBody>
          <a:bodyPr/>
          <a:lstStyle>
            <a:lvl1pPr algn="l">
              <a:defRPr sz="2400">
                <a:solidFill>
                  <a:schemeClr val="tx2"/>
                </a:solidFill>
              </a:defRPr>
            </a:lvl1pPr>
          </a:lstStyle>
          <a:p>
            <a:r>
              <a:rPr lang="en-US" smtClean="0"/>
              <a:t>Click to edit Master title style</a:t>
            </a:r>
            <a:endParaRPr lang="en-US" dirty="0"/>
          </a:p>
        </p:txBody>
      </p:sp>
      <p:sp>
        <p:nvSpPr>
          <p:cNvPr id="7" name="Picture Placeholder 15"/>
          <p:cNvSpPr>
            <a:spLocks noGrp="1"/>
          </p:cNvSpPr>
          <p:nvPr>
            <p:ph type="pic" sz="quarter" idx="10"/>
          </p:nvPr>
        </p:nvSpPr>
        <p:spPr>
          <a:xfrm>
            <a:off x="7632700" y="319089"/>
            <a:ext cx="4138083" cy="4986337"/>
          </a:xfrm>
          <a:solidFill>
            <a:schemeClr val="bg2"/>
          </a:solidFill>
        </p:spPr>
        <p:txBody>
          <a:bodyPr/>
          <a:lstStyle/>
          <a:p>
            <a:r>
              <a:rPr lang="en-US" dirty="0" smtClean="0"/>
              <a:t>Click icon to add picture</a:t>
            </a:r>
            <a:endParaRPr lang="en-US" dirty="0"/>
          </a:p>
        </p:txBody>
      </p:sp>
      <p:sp>
        <p:nvSpPr>
          <p:cNvPr id="8" name="TextBox 7"/>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Vert Image w/Bullets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Tree>
    <p:extLst>
      <p:ext uri="{BB962C8B-B14F-4D97-AF65-F5344CB8AC3E}">
        <p14:creationId xmlns:p14="http://schemas.microsoft.com/office/powerpoint/2010/main" val="2048198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ert Image w/Bullets B">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55750"/>
            <a:ext cx="5658523" cy="3749675"/>
          </a:xfrm>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1828802" y="319089"/>
            <a:ext cx="5658521" cy="1062037"/>
          </a:xfrm>
        </p:spPr>
        <p:txBody>
          <a:bodyPr/>
          <a:lstStyle>
            <a:lvl1pPr algn="l">
              <a:defRPr sz="2400">
                <a:solidFill>
                  <a:schemeClr val="tx2"/>
                </a:solidFill>
              </a:defRPr>
            </a:lvl1pPr>
          </a:lstStyle>
          <a:p>
            <a:r>
              <a:rPr lang="en-US" smtClean="0"/>
              <a:t>Click to edit Master title style</a:t>
            </a:r>
            <a:endParaRPr lang="en-US" dirty="0"/>
          </a:p>
        </p:txBody>
      </p:sp>
      <p:sp>
        <p:nvSpPr>
          <p:cNvPr id="6" name="TextBox 5"/>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Vert Image w/Bullets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7" name="Rectangle 6"/>
          <p:cNvSpPr/>
          <p:nvPr userDrawn="1"/>
        </p:nvSpPr>
        <p:spPr bwMode="auto">
          <a:xfrm>
            <a:off x="7632701" y="319089"/>
            <a:ext cx="4138084" cy="4986337"/>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1327960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ert Image w/Copy A">
    <p:spTree>
      <p:nvGrpSpPr>
        <p:cNvPr id="1" name=""/>
        <p:cNvGrpSpPr/>
        <p:nvPr/>
      </p:nvGrpSpPr>
      <p:grpSpPr>
        <a:xfrm>
          <a:off x="0" y="0"/>
          <a:ext cx="0" cy="0"/>
          <a:chOff x="0" y="0"/>
          <a:chExt cx="0" cy="0"/>
        </a:xfrm>
      </p:grpSpPr>
      <p:sp>
        <p:nvSpPr>
          <p:cNvPr id="7" name="Picture Placeholder 15"/>
          <p:cNvSpPr>
            <a:spLocks noGrp="1"/>
          </p:cNvSpPr>
          <p:nvPr>
            <p:ph type="pic" sz="quarter" idx="10"/>
          </p:nvPr>
        </p:nvSpPr>
        <p:spPr>
          <a:xfrm>
            <a:off x="7632700" y="319089"/>
            <a:ext cx="4138083" cy="4986337"/>
          </a:xfrm>
          <a:solidFill>
            <a:schemeClr val="bg2"/>
          </a:solidFill>
        </p:spPr>
        <p:txBody>
          <a:bodyPr/>
          <a:lstStyle/>
          <a:p>
            <a:r>
              <a:rPr lang="en-US" dirty="0" smtClean="0"/>
              <a:t>Click icon to add picture</a:t>
            </a:r>
            <a:endParaRPr lang="en-US" dirty="0"/>
          </a:p>
        </p:txBody>
      </p:sp>
      <p:sp>
        <p:nvSpPr>
          <p:cNvPr id="6" name="Text Placeholder 5"/>
          <p:cNvSpPr>
            <a:spLocks noGrp="1"/>
          </p:cNvSpPr>
          <p:nvPr>
            <p:ph type="body" sz="quarter" idx="11"/>
          </p:nvPr>
        </p:nvSpPr>
        <p:spPr>
          <a:xfrm>
            <a:off x="1828801" y="2861535"/>
            <a:ext cx="5658521" cy="2443891"/>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Vert Image w/Copy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sp>
        <p:nvSpPr>
          <p:cNvPr id="10" name="Title 1"/>
          <p:cNvSpPr>
            <a:spLocks noGrp="1"/>
          </p:cNvSpPr>
          <p:nvPr>
            <p:ph type="title"/>
          </p:nvPr>
        </p:nvSpPr>
        <p:spPr>
          <a:xfrm>
            <a:off x="1828800" y="1555750"/>
            <a:ext cx="5651501" cy="730250"/>
          </a:xfrm>
          <a:noFill/>
          <a:ln w="9525">
            <a:noFill/>
            <a:miter lim="800000"/>
            <a:headEnd/>
            <a:tailEnd/>
          </a:ln>
          <a:effectLst/>
        </p:spPr>
        <p:txBody>
          <a:bodyPr vert="horz" wrap="square" lIns="0" tIns="0" rIns="0" bIns="0" numCol="1" anchor="b" anchorCtr="0" compatLnSpc="1">
            <a:prstTxWarp prst="textNoShape">
              <a:avLst/>
            </a:prstTxWarp>
          </a:bodyPr>
          <a:lstStyle>
            <a:lvl1pPr algn="l" defTabSz="914400" rtl="0" eaLnBrk="1" latinLnBrk="0" hangingPunct="1">
              <a:spcBef>
                <a:spcPct val="0"/>
              </a:spcBef>
              <a:buNone/>
              <a:defRPr lang="en-US" sz="2400" b="0" kern="1200" dirty="0">
                <a:solidFill>
                  <a:schemeClr val="tx2"/>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1369783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6803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ert Image w/Copy B">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828801" y="2861535"/>
            <a:ext cx="5658521" cy="2443891"/>
          </a:xfrm>
        </p:spPr>
        <p:txBody>
          <a:bodyPr wrap="square">
            <a:noAutofit/>
          </a:bodyPr>
          <a:lstStyle>
            <a:lvl1pPr marL="0" indent="0">
              <a:spcBef>
                <a:spcPts val="1200"/>
              </a:spcBef>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1828800" y="1555750"/>
            <a:ext cx="5651501" cy="730250"/>
          </a:xfrm>
          <a:noFill/>
          <a:ln w="9525">
            <a:noFill/>
            <a:miter lim="800000"/>
            <a:headEnd/>
            <a:tailEnd/>
          </a:ln>
          <a:effectLst/>
        </p:spPr>
        <p:txBody>
          <a:bodyPr vert="horz" wrap="square" lIns="0" tIns="0" rIns="0" bIns="0" numCol="1" anchor="b" anchorCtr="0" compatLnSpc="1">
            <a:prstTxWarp prst="textNoShape">
              <a:avLst/>
            </a:prstTxWarp>
          </a:bodyPr>
          <a:lstStyle>
            <a:lvl1pPr algn="l" defTabSz="914400" rtl="0" eaLnBrk="1" latinLnBrk="0" hangingPunct="1">
              <a:spcBef>
                <a:spcPct val="0"/>
              </a:spcBef>
              <a:buNone/>
              <a:defRPr lang="en-US" sz="2400" b="0" kern="1200" dirty="0">
                <a:solidFill>
                  <a:schemeClr val="tx2"/>
                </a:solidFill>
                <a:latin typeface="+mj-lt"/>
                <a:ea typeface="+mj-ea"/>
                <a:cs typeface="+mj-cs"/>
              </a:defRPr>
            </a:lvl1pPr>
          </a:lstStyle>
          <a:p>
            <a:r>
              <a:rPr lang="en-US" smtClean="0"/>
              <a:t>Click to edit Master title style</a:t>
            </a:r>
            <a:endParaRPr lang="en-US" dirty="0"/>
          </a:p>
        </p:txBody>
      </p:sp>
      <p:sp>
        <p:nvSpPr>
          <p:cNvPr id="8" name="TextBox 7"/>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Vert Image w/Copy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7" name="Rectangle 6"/>
          <p:cNvSpPr/>
          <p:nvPr userDrawn="1"/>
        </p:nvSpPr>
        <p:spPr bwMode="auto">
          <a:xfrm>
            <a:off x="7632701" y="319089"/>
            <a:ext cx="4138084" cy="4986337"/>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Tree>
    <p:extLst>
      <p:ext uri="{BB962C8B-B14F-4D97-AF65-F5344CB8AC3E}">
        <p14:creationId xmlns:p14="http://schemas.microsoft.com/office/powerpoint/2010/main" val="2634852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Full-bleed Image A">
    <p:bg>
      <p:bgPr>
        <a:solidFill>
          <a:srgbClr val="999999"/>
        </a:solidFill>
        <a:effectLst/>
      </p:bgPr>
    </p:bg>
    <p:spTree>
      <p:nvGrpSpPr>
        <p:cNvPr id="1" name=""/>
        <p:cNvGrpSpPr/>
        <p:nvPr/>
      </p:nvGrpSpPr>
      <p:grpSpPr>
        <a:xfrm>
          <a:off x="0" y="0"/>
          <a:ext cx="0" cy="0"/>
          <a:chOff x="0" y="0"/>
          <a:chExt cx="0" cy="0"/>
        </a:xfrm>
      </p:grpSpPr>
      <p:sp>
        <p:nvSpPr>
          <p:cNvPr id="10" name="Picture Placeholder 15"/>
          <p:cNvSpPr>
            <a:spLocks noGrp="1"/>
          </p:cNvSpPr>
          <p:nvPr>
            <p:ph type="pic" sz="quarter" idx="10"/>
          </p:nvPr>
        </p:nvSpPr>
        <p:spPr>
          <a:xfrm>
            <a:off x="0" y="0"/>
            <a:ext cx="12192000" cy="6858000"/>
          </a:xfrm>
          <a:solidFill>
            <a:schemeClr val="bg2"/>
          </a:solidFill>
        </p:spPr>
        <p:txBody>
          <a:bodyPr/>
          <a:lstStyle/>
          <a:p>
            <a:r>
              <a:rPr lang="en-US" dirty="0" smtClean="0"/>
              <a:t>Click icon to add picture</a:t>
            </a:r>
            <a:endParaRPr lang="en-US" dirty="0"/>
          </a:p>
        </p:txBody>
      </p:sp>
      <p:sp>
        <p:nvSpPr>
          <p:cNvPr id="11" name="TextBox 10"/>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Full-bleed Image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grpSp>
        <p:nvGrpSpPr>
          <p:cNvPr id="27" name="Group 26"/>
          <p:cNvGrpSpPr/>
          <p:nvPr userDrawn="1"/>
        </p:nvGrpSpPr>
        <p:grpSpPr>
          <a:xfrm>
            <a:off x="850900" y="6150103"/>
            <a:ext cx="1907256" cy="558913"/>
            <a:chOff x="638175" y="6150102"/>
            <a:chExt cx="1430442" cy="558913"/>
          </a:xfrm>
        </p:grpSpPr>
        <p:grpSp>
          <p:nvGrpSpPr>
            <p:cNvPr id="28" name="Group 11"/>
            <p:cNvGrpSpPr>
              <a:grpSpLocks noChangeAspect="1"/>
            </p:cNvGrpSpPr>
            <p:nvPr userDrawn="1"/>
          </p:nvGrpSpPr>
          <p:grpSpPr>
            <a:xfrm>
              <a:off x="638167" y="6150104"/>
              <a:ext cx="1430436" cy="384049"/>
              <a:chOff x="1604963" y="814388"/>
              <a:chExt cx="1223962" cy="328612"/>
            </a:xfrm>
            <a:solidFill>
              <a:schemeClr val="bg1"/>
            </a:solidFill>
          </p:grpSpPr>
          <p:sp>
            <p:nvSpPr>
              <p:cNvPr id="38"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9"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9" name="Group 56"/>
            <p:cNvGrpSpPr/>
            <p:nvPr userDrawn="1"/>
          </p:nvGrpSpPr>
          <p:grpSpPr>
            <a:xfrm>
              <a:off x="1371651" y="6575701"/>
              <a:ext cx="611215" cy="133314"/>
              <a:chOff x="3898901" y="2554288"/>
              <a:chExt cx="858838" cy="187325"/>
            </a:xfrm>
            <a:solidFill>
              <a:schemeClr val="bg1"/>
            </a:solidFill>
          </p:grpSpPr>
          <p:sp>
            <p:nvSpPr>
              <p:cNvPr id="30"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6"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Tree>
    <p:extLst>
      <p:ext uri="{BB962C8B-B14F-4D97-AF65-F5344CB8AC3E}">
        <p14:creationId xmlns:p14="http://schemas.microsoft.com/office/powerpoint/2010/main" val="1477776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Full-bleed Image B">
    <p:bg>
      <p:bgPr>
        <a:solidFill>
          <a:srgbClr val="999999"/>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1" y="0"/>
            <a:ext cx="12191999" cy="6858000"/>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endParaRPr lang="en-US" sz="1600" b="1" dirty="0" smtClean="0">
              <a:solidFill>
                <a:prstClr val="white"/>
              </a:solidFill>
              <a:latin typeface="Arial" charset="0"/>
            </a:endParaRP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
        <p:nvSpPr>
          <p:cNvPr id="12" name="TextBox 11"/>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Full-bleed Image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grpSp>
        <p:nvGrpSpPr>
          <p:cNvPr id="27" name="Group 26"/>
          <p:cNvGrpSpPr/>
          <p:nvPr userDrawn="1"/>
        </p:nvGrpSpPr>
        <p:grpSpPr>
          <a:xfrm>
            <a:off x="850900" y="6150103"/>
            <a:ext cx="1907256" cy="558913"/>
            <a:chOff x="638175" y="6150102"/>
            <a:chExt cx="1430442" cy="558913"/>
          </a:xfrm>
        </p:grpSpPr>
        <p:grpSp>
          <p:nvGrpSpPr>
            <p:cNvPr id="28" name="Group 11"/>
            <p:cNvGrpSpPr>
              <a:grpSpLocks noChangeAspect="1"/>
            </p:cNvGrpSpPr>
            <p:nvPr userDrawn="1"/>
          </p:nvGrpSpPr>
          <p:grpSpPr>
            <a:xfrm>
              <a:off x="638167" y="6150104"/>
              <a:ext cx="1430436" cy="384049"/>
              <a:chOff x="1604963" y="814388"/>
              <a:chExt cx="1223962" cy="328612"/>
            </a:xfrm>
            <a:solidFill>
              <a:schemeClr val="bg1"/>
            </a:solidFill>
          </p:grpSpPr>
          <p:sp>
            <p:nvSpPr>
              <p:cNvPr id="38"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9"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9" name="Group 56"/>
            <p:cNvGrpSpPr/>
            <p:nvPr userDrawn="1"/>
          </p:nvGrpSpPr>
          <p:grpSpPr>
            <a:xfrm>
              <a:off x="1371651" y="6575701"/>
              <a:ext cx="611215" cy="133314"/>
              <a:chOff x="3898901" y="2554288"/>
              <a:chExt cx="858838" cy="187325"/>
            </a:xfrm>
            <a:solidFill>
              <a:schemeClr val="bg1"/>
            </a:solidFill>
          </p:grpSpPr>
          <p:sp>
            <p:nvSpPr>
              <p:cNvPr id="30"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6"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Tree>
    <p:extLst>
      <p:ext uri="{BB962C8B-B14F-4D97-AF65-F5344CB8AC3E}">
        <p14:creationId xmlns:p14="http://schemas.microsoft.com/office/powerpoint/2010/main" val="9229041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Full-bleed Image w/Title A">
    <p:bg>
      <p:bgPr>
        <a:solidFill>
          <a:srgbClr val="9999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bg1"/>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799" y="1074678"/>
            <a:ext cx="9941985" cy="295335"/>
          </a:xfrm>
        </p:spPr>
        <p:txBody>
          <a:bodyPr wrap="square" bIns="0" anchor="b" anchorCtr="0">
            <a:noAutofit/>
          </a:bodyPr>
          <a:lstStyle>
            <a:lvl1pPr marL="0" indent="0">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TextBox 10"/>
          <p:cNvSpPr txBox="1"/>
          <p:nvPr userDrawn="1"/>
        </p:nvSpPr>
        <p:spPr bwMode="auto">
          <a:xfrm>
            <a:off x="-2082800" y="1"/>
            <a:ext cx="2082800" cy="3231654"/>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Full-bleed Image w/Title A: Image placeholder</a:t>
            </a:r>
          </a:p>
          <a:p>
            <a:pPr fontAlgn="base">
              <a:lnSpc>
                <a:spcPct val="90000"/>
              </a:lnSpc>
              <a:spcBef>
                <a:spcPct val="50000"/>
              </a:spcBef>
              <a:spcAft>
                <a:spcPct val="0"/>
              </a:spcAft>
            </a:pPr>
            <a:r>
              <a:rPr lang="en-US" sz="1200" dirty="0" smtClean="0">
                <a:solidFill>
                  <a:srgbClr val="666666"/>
                </a:solidFill>
                <a:latin typeface="Arial" charset="0"/>
              </a:rPr>
              <a:t>Click icon to insert picture. Browse to your image library and select the desired picture – it will be automatically cropped/sized – you </a:t>
            </a:r>
            <a:r>
              <a:rPr lang="en-US" sz="1200" b="1" dirty="0" smtClean="0">
                <a:solidFill>
                  <a:srgbClr val="666666"/>
                </a:solidFill>
                <a:latin typeface="Arial" charset="0"/>
              </a:rPr>
              <a:t>cannot</a:t>
            </a:r>
            <a:r>
              <a:rPr lang="en-US" sz="1200" dirty="0" smtClean="0">
                <a:solidFill>
                  <a:srgbClr val="666666"/>
                </a:solidFill>
                <a:latin typeface="Arial" charset="0"/>
              </a:rPr>
              <a:t> control how the image is cropped.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pPr>
            <a:endParaRPr lang="en-US" sz="1200" dirty="0" smtClean="0">
              <a:solidFill>
                <a:srgbClr val="666666"/>
              </a:solidFill>
              <a:latin typeface="Arial" charset="0"/>
            </a:endParaRPr>
          </a:p>
        </p:txBody>
      </p:sp>
      <p:grpSp>
        <p:nvGrpSpPr>
          <p:cNvPr id="27" name="Group 26"/>
          <p:cNvGrpSpPr/>
          <p:nvPr userDrawn="1"/>
        </p:nvGrpSpPr>
        <p:grpSpPr>
          <a:xfrm>
            <a:off x="850900" y="6150103"/>
            <a:ext cx="1907256" cy="558913"/>
            <a:chOff x="638175" y="6150102"/>
            <a:chExt cx="1430442" cy="558913"/>
          </a:xfrm>
        </p:grpSpPr>
        <p:grpSp>
          <p:nvGrpSpPr>
            <p:cNvPr id="28" name="Group 11"/>
            <p:cNvGrpSpPr>
              <a:grpSpLocks noChangeAspect="1"/>
            </p:cNvGrpSpPr>
            <p:nvPr userDrawn="1"/>
          </p:nvGrpSpPr>
          <p:grpSpPr>
            <a:xfrm>
              <a:off x="638167" y="6150104"/>
              <a:ext cx="1430436" cy="384049"/>
              <a:chOff x="1604963" y="814388"/>
              <a:chExt cx="1223962" cy="328612"/>
            </a:xfrm>
            <a:solidFill>
              <a:schemeClr val="bg1"/>
            </a:solidFill>
          </p:grpSpPr>
          <p:sp>
            <p:nvSpPr>
              <p:cNvPr id="38"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9"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9" name="Group 56"/>
            <p:cNvGrpSpPr/>
            <p:nvPr userDrawn="1"/>
          </p:nvGrpSpPr>
          <p:grpSpPr>
            <a:xfrm>
              <a:off x="1371651" y="6575701"/>
              <a:ext cx="611215" cy="133314"/>
              <a:chOff x="3898901" y="2554288"/>
              <a:chExt cx="858838" cy="187325"/>
            </a:xfrm>
            <a:solidFill>
              <a:schemeClr val="bg1"/>
            </a:solidFill>
          </p:grpSpPr>
          <p:sp>
            <p:nvSpPr>
              <p:cNvPr id="30"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6"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Tree>
    <p:extLst>
      <p:ext uri="{BB962C8B-B14F-4D97-AF65-F5344CB8AC3E}">
        <p14:creationId xmlns:p14="http://schemas.microsoft.com/office/powerpoint/2010/main" val="1500015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Full-bleed Image w/Title B">
    <p:bg>
      <p:bgPr>
        <a:solidFill>
          <a:srgbClr val="999999"/>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1" y="0"/>
            <a:ext cx="12191999" cy="6858000"/>
          </a:xfrm>
          <a:prstGeom prst="rect">
            <a:avLst/>
          </a:prstGeom>
          <a:solidFill>
            <a:schemeClr val="bg2"/>
          </a:solidFill>
          <a:ln w="12700" cap="sq" algn="ctr">
            <a:noFill/>
            <a:miter lim="800000"/>
            <a:headEnd/>
            <a:tailEnd/>
          </a:ln>
          <a:effectLst/>
        </p:spPr>
        <p:txBody>
          <a:bodyPr wrap="square" lIns="182880" rIns="182880" rtlCol="0" anchor="ctr"/>
          <a:lstStyle/>
          <a:p>
            <a:pPr fontAlgn="base">
              <a:lnSpc>
                <a:spcPct val="90000"/>
              </a:lnSpc>
              <a:spcBef>
                <a:spcPct val="50000"/>
              </a:spcBef>
              <a:spcAft>
                <a:spcPct val="0"/>
              </a:spcAft>
            </a:pPr>
            <a:r>
              <a:rPr lang="en-US" sz="1600" b="1" dirty="0" smtClean="0">
                <a:solidFill>
                  <a:prstClr val="white"/>
                </a:solidFill>
                <a:latin typeface="Arial" charset="0"/>
              </a:rPr>
              <a:t>Image Area Guide</a:t>
            </a:r>
            <a:r>
              <a:rPr lang="en-US" sz="1600" dirty="0" smtClean="0">
                <a:solidFill>
                  <a:prstClr val="white"/>
                </a:solidFill>
                <a:latin typeface="Arial" charset="0"/>
              </a:rPr>
              <a:t>: Manually insert an image using this gray box as a guide for size and placement of imagery</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On the </a:t>
            </a:r>
            <a:r>
              <a:rPr lang="en-US" sz="1600" b="1" dirty="0" smtClean="0">
                <a:solidFill>
                  <a:prstClr val="white"/>
                </a:solidFill>
                <a:latin typeface="Arial" charset="0"/>
              </a:rPr>
              <a:t>Insert</a:t>
            </a:r>
            <a:r>
              <a:rPr lang="en-US" sz="1600" dirty="0" smtClean="0">
                <a:solidFill>
                  <a:prstClr val="white"/>
                </a:solidFill>
                <a:latin typeface="Arial" charset="0"/>
              </a:rPr>
              <a:t> tab select &gt; </a:t>
            </a:r>
            <a:r>
              <a:rPr lang="en-US" sz="1600" b="1" dirty="0" smtClean="0">
                <a:solidFill>
                  <a:prstClr val="white"/>
                </a:solidFill>
                <a:latin typeface="Arial" charset="0"/>
              </a:rPr>
              <a:t>Picture</a:t>
            </a:r>
            <a:r>
              <a:rPr lang="en-US" sz="1600" dirty="0" smtClean="0">
                <a:solidFill>
                  <a:prstClr val="white"/>
                </a:solidFill>
                <a:latin typeface="Arial" charset="0"/>
              </a:rPr>
              <a:t> from the </a:t>
            </a:r>
            <a:r>
              <a:rPr lang="en-US" sz="1600" b="1" dirty="0" smtClean="0">
                <a:solidFill>
                  <a:prstClr val="white"/>
                </a:solidFill>
                <a:latin typeface="Arial" charset="0"/>
              </a:rPr>
              <a:t>Illustrations </a:t>
            </a:r>
            <a:r>
              <a:rPr lang="en-US" sz="1600" dirty="0" smtClean="0">
                <a:solidFill>
                  <a:prstClr val="white"/>
                </a:solidFill>
                <a:latin typeface="Arial" charset="0"/>
              </a:rPr>
              <a:t>group</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Browse to your image library and select the desired image</a:t>
            </a:r>
          </a:p>
          <a:p>
            <a:pPr marL="114300" indent="-114300" fontAlgn="base">
              <a:lnSpc>
                <a:spcPct val="90000"/>
              </a:lnSpc>
              <a:spcBef>
                <a:spcPct val="50000"/>
              </a:spcBef>
              <a:spcAft>
                <a:spcPct val="0"/>
              </a:spcAft>
              <a:buFont typeface="Arial" pitchFamily="34" charset="0"/>
              <a:buChar char="•"/>
            </a:pPr>
            <a:r>
              <a:rPr lang="en-US" sz="1600" dirty="0" smtClean="0">
                <a:solidFill>
                  <a:prstClr val="white"/>
                </a:solidFill>
                <a:latin typeface="Arial" charset="0"/>
              </a:rPr>
              <a:t>Scale and crop as needed to match the size of this guide box </a:t>
            </a:r>
            <a:br>
              <a:rPr lang="en-US" sz="1600" dirty="0" smtClean="0">
                <a:solidFill>
                  <a:prstClr val="white"/>
                </a:solidFill>
                <a:latin typeface="Arial" charset="0"/>
              </a:rPr>
            </a:br>
            <a:r>
              <a:rPr lang="en-US" sz="1600" dirty="0" smtClean="0">
                <a:solidFill>
                  <a:prstClr val="white"/>
                </a:solidFill>
                <a:latin typeface="Arial" charset="0"/>
              </a:rPr>
              <a:t>(tip: hold shift while re-sizing to maintain proportions)</a:t>
            </a:r>
          </a:p>
        </p:txBody>
      </p:sp>
      <p:sp>
        <p:nvSpPr>
          <p:cNvPr id="12" name="TextBox 11"/>
          <p:cNvSpPr txBox="1"/>
          <p:nvPr userDrawn="1"/>
        </p:nvSpPr>
        <p:spPr bwMode="auto">
          <a:xfrm>
            <a:off x="-2082800" y="0"/>
            <a:ext cx="2082800" cy="3065455"/>
          </a:xfrm>
          <a:prstGeom prst="rect">
            <a:avLst/>
          </a:prstGeom>
          <a:noFill/>
          <a:ln w="12700" cap="sq" algn="ctr">
            <a:noFill/>
            <a:miter lim="800000"/>
            <a:headEnd/>
            <a:tailEnd/>
          </a:ln>
          <a:effectLst/>
        </p:spPr>
        <p:txBody>
          <a:bodyPr wrap="square" rtlCol="0">
            <a:spAutoFit/>
          </a:bodyPr>
          <a:lstStyle/>
          <a:p>
            <a:pPr fontAlgn="base">
              <a:lnSpc>
                <a:spcPct val="90000"/>
              </a:lnSpc>
              <a:spcBef>
                <a:spcPct val="50000"/>
              </a:spcBef>
              <a:spcAft>
                <a:spcPct val="0"/>
              </a:spcAft>
            </a:pPr>
            <a:r>
              <a:rPr lang="en-US" sz="1200" b="1" dirty="0" smtClean="0">
                <a:solidFill>
                  <a:srgbClr val="666666"/>
                </a:solidFill>
                <a:latin typeface="Arial" charset="0"/>
              </a:rPr>
              <a:t>Full-bleed Image w/Title B: Image area guide</a:t>
            </a:r>
          </a:p>
          <a:p>
            <a:pPr fontAlgn="base">
              <a:lnSpc>
                <a:spcPct val="90000"/>
              </a:lnSpc>
              <a:spcBef>
                <a:spcPct val="50000"/>
              </a:spcBef>
              <a:spcAft>
                <a:spcPct val="0"/>
              </a:spcAft>
              <a:defRPr/>
            </a:pPr>
            <a:r>
              <a:rPr lang="en-US" sz="1200" dirty="0" smtClean="0">
                <a:solidFill>
                  <a:srgbClr val="666666"/>
                </a:solidFill>
                <a:latin typeface="Arial" charset="0"/>
              </a:rPr>
              <a:t>Manually insert an image using the gray box as a guide for size and placement  only –you can manually size and crop the image as needed.</a:t>
            </a:r>
          </a:p>
          <a:p>
            <a:pPr fontAlgn="base">
              <a:spcBef>
                <a:spcPct val="50000"/>
              </a:spcBef>
              <a:spcAft>
                <a:spcPct val="0"/>
              </a:spcAft>
              <a:defRPr/>
            </a:pPr>
            <a:r>
              <a:rPr lang="en-US" sz="1200" i="1" dirty="0" smtClean="0">
                <a:solidFill>
                  <a:srgbClr val="4D148C"/>
                </a:solidFill>
                <a:latin typeface="Arial" charset="0"/>
              </a:rPr>
              <a:t>Notes can be deleted from masters only: VIEW &gt; SLIDE MASTER</a:t>
            </a:r>
          </a:p>
          <a:p>
            <a:pPr fontAlgn="base">
              <a:spcBef>
                <a:spcPct val="50000"/>
              </a:spcBef>
              <a:spcAft>
                <a:spcPct val="0"/>
              </a:spcAft>
            </a:pPr>
            <a:r>
              <a:rPr lang="en-US" sz="1200" i="1" dirty="0" smtClean="0">
                <a:solidFill>
                  <a:srgbClr val="4D148C"/>
                </a:solidFill>
                <a:latin typeface="Arial" charset="0"/>
              </a:rPr>
              <a:t>Delete notes from the corresponding slide in the slide master view.</a:t>
            </a:r>
          </a:p>
          <a:p>
            <a:pPr fontAlgn="base">
              <a:lnSpc>
                <a:spcPct val="90000"/>
              </a:lnSpc>
              <a:spcBef>
                <a:spcPct val="50000"/>
              </a:spcBef>
              <a:spcAft>
                <a:spcPct val="0"/>
              </a:spcAft>
              <a:defRPr/>
            </a:pPr>
            <a:endParaRPr lang="en-US" sz="1200" dirty="0" smtClean="0">
              <a:solidFill>
                <a:srgbClr val="666666"/>
              </a:solidFill>
              <a:latin typeface="Arial" charset="0"/>
            </a:endParaRPr>
          </a:p>
        </p:txBody>
      </p:sp>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bg1"/>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799" y="1074678"/>
            <a:ext cx="9941985" cy="295335"/>
          </a:xfrm>
        </p:spPr>
        <p:txBody>
          <a:bodyPr wrap="square" bIns="0" anchor="b" anchorCtr="0">
            <a:noAutofit/>
          </a:bodyPr>
          <a:lstStyle>
            <a:lvl1pPr marL="0" indent="0">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27" name="Group 26"/>
          <p:cNvGrpSpPr/>
          <p:nvPr userDrawn="1"/>
        </p:nvGrpSpPr>
        <p:grpSpPr>
          <a:xfrm>
            <a:off x="850900" y="6150103"/>
            <a:ext cx="1907256" cy="558913"/>
            <a:chOff x="638175" y="6150102"/>
            <a:chExt cx="1430442" cy="558913"/>
          </a:xfrm>
        </p:grpSpPr>
        <p:grpSp>
          <p:nvGrpSpPr>
            <p:cNvPr id="28" name="Group 11"/>
            <p:cNvGrpSpPr>
              <a:grpSpLocks noChangeAspect="1"/>
            </p:cNvGrpSpPr>
            <p:nvPr userDrawn="1"/>
          </p:nvGrpSpPr>
          <p:grpSpPr>
            <a:xfrm>
              <a:off x="638167" y="6150104"/>
              <a:ext cx="1430436" cy="384049"/>
              <a:chOff x="1604963" y="814388"/>
              <a:chExt cx="1223962" cy="328612"/>
            </a:xfrm>
            <a:solidFill>
              <a:schemeClr val="bg1"/>
            </a:solidFill>
          </p:grpSpPr>
          <p:sp>
            <p:nvSpPr>
              <p:cNvPr id="38" name="Freeform 7"/>
              <p:cNvSpPr>
                <a:spLocks noEditPoints="1"/>
              </p:cNvSpPr>
              <p:nvPr userDrawn="1"/>
            </p:nvSpPr>
            <p:spPr bwMode="auto">
              <a:xfrm>
                <a:off x="2749550" y="1060450"/>
                <a:ext cx="79375" cy="74612"/>
              </a:xfrm>
              <a:custGeom>
                <a:avLst/>
                <a:gdLst/>
                <a:ahLst/>
                <a:cxnLst>
                  <a:cxn ang="0">
                    <a:pos x="19" y="10"/>
                  </a:cxn>
                  <a:cxn ang="0">
                    <a:pos x="11" y="2"/>
                  </a:cxn>
                  <a:cxn ang="0">
                    <a:pos x="2" y="10"/>
                  </a:cxn>
                  <a:cxn ang="0">
                    <a:pos x="11" y="19"/>
                  </a:cxn>
                  <a:cxn ang="0">
                    <a:pos x="19" y="10"/>
                  </a:cxn>
                  <a:cxn ang="0">
                    <a:pos x="19" y="10"/>
                  </a:cxn>
                  <a:cxn ang="0">
                    <a:pos x="8" y="11"/>
                  </a:cxn>
                  <a:cxn ang="0">
                    <a:pos x="8" y="16"/>
                  </a:cxn>
                  <a:cxn ang="0">
                    <a:pos x="7" y="16"/>
                  </a:cxn>
                  <a:cxn ang="0">
                    <a:pos x="7"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1" y="9"/>
                  </a:cxn>
                  <a:cxn ang="0">
                    <a:pos x="13" y="7"/>
                  </a:cxn>
                  <a:cxn ang="0">
                    <a:pos x="11" y="6"/>
                  </a:cxn>
                  <a:cxn ang="0">
                    <a:pos x="8" y="6"/>
                  </a:cxn>
                  <a:cxn ang="0">
                    <a:pos x="8" y="9"/>
                  </a:cxn>
                  <a:cxn ang="0">
                    <a:pos x="11" y="9"/>
                  </a:cxn>
                  <a:cxn ang="0">
                    <a:pos x="0" y="10"/>
                  </a:cxn>
                  <a:cxn ang="0">
                    <a:pos x="11" y="0"/>
                  </a:cxn>
                  <a:cxn ang="0">
                    <a:pos x="21" y="10"/>
                  </a:cxn>
                  <a:cxn ang="0">
                    <a:pos x="11" y="20"/>
                  </a:cxn>
                  <a:cxn ang="0">
                    <a:pos x="0" y="10"/>
                  </a:cxn>
                </a:cxnLst>
                <a:rect l="0" t="0" r="r" b="b"/>
                <a:pathLst>
                  <a:path w="21" h="20">
                    <a:moveTo>
                      <a:pt x="19" y="10"/>
                    </a:moveTo>
                    <a:cubicBezTo>
                      <a:pt x="19" y="5"/>
                      <a:pt x="15" y="2"/>
                      <a:pt x="11" y="2"/>
                    </a:cubicBezTo>
                    <a:cubicBezTo>
                      <a:pt x="6" y="2"/>
                      <a:pt x="2" y="5"/>
                      <a:pt x="2" y="10"/>
                    </a:cubicBezTo>
                    <a:cubicBezTo>
                      <a:pt x="2" y="15"/>
                      <a:pt x="6" y="19"/>
                      <a:pt x="11" y="19"/>
                    </a:cubicBezTo>
                    <a:cubicBezTo>
                      <a:pt x="15" y="19"/>
                      <a:pt x="19" y="15"/>
                      <a:pt x="19" y="10"/>
                    </a:cubicBezTo>
                    <a:cubicBezTo>
                      <a:pt x="19" y="10"/>
                      <a:pt x="19" y="10"/>
                      <a:pt x="19" y="10"/>
                    </a:cubicBezTo>
                    <a:close/>
                    <a:moveTo>
                      <a:pt x="8" y="11"/>
                    </a:moveTo>
                    <a:cubicBezTo>
                      <a:pt x="8" y="16"/>
                      <a:pt x="8" y="16"/>
                      <a:pt x="8" y="16"/>
                    </a:cubicBezTo>
                    <a:cubicBezTo>
                      <a:pt x="7" y="16"/>
                      <a:pt x="7" y="16"/>
                      <a:pt x="7" y="16"/>
                    </a:cubicBezTo>
                    <a:cubicBezTo>
                      <a:pt x="7" y="4"/>
                      <a:pt x="7" y="4"/>
                      <a:pt x="7" y="4"/>
                    </a:cubicBezTo>
                    <a:cubicBezTo>
                      <a:pt x="11" y="4"/>
                      <a:pt x="11" y="4"/>
                      <a:pt x="11" y="4"/>
                    </a:cubicBezTo>
                    <a:cubicBezTo>
                      <a:pt x="14" y="4"/>
                      <a:pt x="15" y="5"/>
                      <a:pt x="15" y="7"/>
                    </a:cubicBezTo>
                    <a:cubicBezTo>
                      <a:pt x="15" y="9"/>
                      <a:pt x="14" y="10"/>
                      <a:pt x="13" y="10"/>
                    </a:cubicBezTo>
                    <a:cubicBezTo>
                      <a:pt x="13" y="10"/>
                      <a:pt x="13" y="10"/>
                      <a:pt x="13" y="10"/>
                    </a:cubicBezTo>
                    <a:cubicBezTo>
                      <a:pt x="14" y="10"/>
                      <a:pt x="14" y="11"/>
                      <a:pt x="14" y="13"/>
                    </a:cubicBezTo>
                    <a:cubicBezTo>
                      <a:pt x="15" y="14"/>
                      <a:pt x="15" y="16"/>
                      <a:pt x="15" y="16"/>
                    </a:cubicBezTo>
                    <a:cubicBezTo>
                      <a:pt x="13" y="16"/>
                      <a:pt x="13" y="16"/>
                      <a:pt x="13" y="16"/>
                    </a:cubicBezTo>
                    <a:cubicBezTo>
                      <a:pt x="13" y="15"/>
                      <a:pt x="13" y="13"/>
                      <a:pt x="12" y="12"/>
                    </a:cubicBezTo>
                    <a:cubicBezTo>
                      <a:pt x="12" y="11"/>
                      <a:pt x="11" y="11"/>
                      <a:pt x="10" y="11"/>
                    </a:cubicBezTo>
                    <a:cubicBezTo>
                      <a:pt x="8" y="11"/>
                      <a:pt x="8" y="11"/>
                      <a:pt x="8" y="11"/>
                    </a:cubicBezTo>
                    <a:close/>
                    <a:moveTo>
                      <a:pt x="11" y="9"/>
                    </a:moveTo>
                    <a:cubicBezTo>
                      <a:pt x="12" y="9"/>
                      <a:pt x="13" y="8"/>
                      <a:pt x="13" y="7"/>
                    </a:cubicBezTo>
                    <a:cubicBezTo>
                      <a:pt x="13" y="6"/>
                      <a:pt x="12" y="6"/>
                      <a:pt x="11" y="6"/>
                    </a:cubicBezTo>
                    <a:cubicBezTo>
                      <a:pt x="8" y="6"/>
                      <a:pt x="8" y="6"/>
                      <a:pt x="8" y="6"/>
                    </a:cubicBezTo>
                    <a:cubicBezTo>
                      <a:pt x="8" y="9"/>
                      <a:pt x="8" y="9"/>
                      <a:pt x="8" y="9"/>
                    </a:cubicBezTo>
                    <a:cubicBezTo>
                      <a:pt x="11" y="9"/>
                      <a:pt x="11" y="9"/>
                      <a:pt x="11" y="9"/>
                    </a:cubicBezTo>
                    <a:close/>
                    <a:moveTo>
                      <a:pt x="0" y="10"/>
                    </a:moveTo>
                    <a:cubicBezTo>
                      <a:pt x="0" y="4"/>
                      <a:pt x="5" y="0"/>
                      <a:pt x="11" y="0"/>
                    </a:cubicBezTo>
                    <a:cubicBezTo>
                      <a:pt x="16" y="0"/>
                      <a:pt x="21" y="4"/>
                      <a:pt x="21" y="10"/>
                    </a:cubicBezTo>
                    <a:cubicBezTo>
                      <a:pt x="21" y="16"/>
                      <a:pt x="16" y="20"/>
                      <a:pt x="11"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9" name="Freeform 8"/>
              <p:cNvSpPr>
                <a:spLocks noEditPoints="1"/>
              </p:cNvSpPr>
              <p:nvPr userDrawn="1"/>
            </p:nvSpPr>
            <p:spPr bwMode="auto">
              <a:xfrm>
                <a:off x="1604963" y="814388"/>
                <a:ext cx="1106487" cy="328612"/>
              </a:xfrm>
              <a:custGeom>
                <a:avLst/>
                <a:gdLst/>
                <a:ahLst/>
                <a:cxnLst>
                  <a:cxn ang="0">
                    <a:pos x="295" y="29"/>
                  </a:cxn>
                  <a:cxn ang="0">
                    <a:pos x="256" y="41"/>
                  </a:cxn>
                  <a:cxn ang="0">
                    <a:pos x="191" y="29"/>
                  </a:cxn>
                  <a:cxn ang="0">
                    <a:pos x="217" y="22"/>
                  </a:cxn>
                  <a:cxn ang="0">
                    <a:pos x="147" y="0"/>
                  </a:cxn>
                  <a:cxn ang="0">
                    <a:pos x="147" y="34"/>
                  </a:cxn>
                  <a:cxn ang="0">
                    <a:pos x="104" y="48"/>
                  </a:cxn>
                  <a:cxn ang="0">
                    <a:pos x="48" y="42"/>
                  </a:cxn>
                  <a:cxn ang="0">
                    <a:pos x="23" y="31"/>
                  </a:cxn>
                  <a:cxn ang="0">
                    <a:pos x="50" y="18"/>
                  </a:cxn>
                  <a:cxn ang="0">
                    <a:pos x="0" y="0"/>
                  </a:cxn>
                  <a:cxn ang="0">
                    <a:pos x="23" y="85"/>
                  </a:cxn>
                  <a:cxn ang="0">
                    <a:pos x="45" y="49"/>
                  </a:cxn>
                  <a:cxn ang="0">
                    <a:pos x="75" y="87"/>
                  </a:cxn>
                  <a:cxn ang="0">
                    <a:pos x="85" y="68"/>
                  </a:cxn>
                  <a:cxn ang="0">
                    <a:pos x="64" y="61"/>
                  </a:cxn>
                  <a:cxn ang="0">
                    <a:pos x="131" y="88"/>
                  </a:cxn>
                  <a:cxn ang="0">
                    <a:pos x="147" y="79"/>
                  </a:cxn>
                  <a:cxn ang="0">
                    <a:pos x="245" y="85"/>
                  </a:cxn>
                  <a:cxn ang="0">
                    <a:pos x="266" y="85"/>
                  </a:cxn>
                  <a:cxn ang="0">
                    <a:pos x="270" y="57"/>
                  </a:cxn>
                  <a:cxn ang="0">
                    <a:pos x="75" y="40"/>
                  </a:cxn>
                  <a:cxn ang="0">
                    <a:pos x="64" y="49"/>
                  </a:cxn>
                  <a:cxn ang="0">
                    <a:pos x="123" y="58"/>
                  </a:cxn>
                  <a:cxn ang="0">
                    <a:pos x="147" y="58"/>
                  </a:cxn>
                  <a:cxn ang="0">
                    <a:pos x="213" y="80"/>
                  </a:cxn>
                  <a:cxn ang="0">
                    <a:pos x="169" y="4"/>
                  </a:cxn>
                  <a:cxn ang="0">
                    <a:pos x="213" y="18"/>
                  </a:cxn>
                  <a:cxn ang="0">
                    <a:pos x="187" y="33"/>
                  </a:cxn>
                  <a:cxn ang="0">
                    <a:pos x="213" y="46"/>
                  </a:cxn>
                  <a:cxn ang="0">
                    <a:pos x="187" y="67"/>
                  </a:cxn>
                  <a:cxn ang="0">
                    <a:pos x="213" y="80"/>
                  </a:cxn>
                  <a:cxn ang="0">
                    <a:pos x="191" y="51"/>
                  </a:cxn>
                  <a:cxn ang="0">
                    <a:pos x="217" y="31"/>
                  </a:cxn>
                  <a:cxn ang="0">
                    <a:pos x="217" y="83"/>
                  </a:cxn>
                  <a:cxn ang="0">
                    <a:pos x="191" y="62"/>
                  </a:cxn>
                  <a:cxn ang="0">
                    <a:pos x="243" y="80"/>
                  </a:cxn>
                  <a:cxn ang="0">
                    <a:pos x="247" y="57"/>
                  </a:cxn>
                  <a:cxn ang="0">
                    <a:pos x="244" y="33"/>
                  </a:cxn>
                  <a:cxn ang="0">
                    <a:pos x="268" y="33"/>
                  </a:cxn>
                  <a:cxn ang="0">
                    <a:pos x="265" y="57"/>
                  </a:cxn>
                  <a:cxn ang="0">
                    <a:pos x="267" y="80"/>
                  </a:cxn>
                </a:cxnLst>
                <a:rect l="0" t="0" r="r" b="b"/>
                <a:pathLst>
                  <a:path w="295" h="88">
                    <a:moveTo>
                      <a:pt x="270" y="57"/>
                    </a:moveTo>
                    <a:cubicBezTo>
                      <a:pt x="295" y="29"/>
                      <a:pt x="295" y="29"/>
                      <a:pt x="295" y="29"/>
                    </a:cubicBezTo>
                    <a:cubicBezTo>
                      <a:pt x="266" y="29"/>
                      <a:pt x="266" y="29"/>
                      <a:pt x="266" y="29"/>
                    </a:cubicBezTo>
                    <a:cubicBezTo>
                      <a:pt x="256" y="41"/>
                      <a:pt x="256" y="41"/>
                      <a:pt x="256" y="41"/>
                    </a:cubicBezTo>
                    <a:cubicBezTo>
                      <a:pt x="246" y="29"/>
                      <a:pt x="246" y="29"/>
                      <a:pt x="246" y="29"/>
                    </a:cubicBezTo>
                    <a:cubicBezTo>
                      <a:pt x="191" y="29"/>
                      <a:pt x="191" y="29"/>
                      <a:pt x="191" y="29"/>
                    </a:cubicBezTo>
                    <a:cubicBezTo>
                      <a:pt x="191" y="22"/>
                      <a:pt x="191" y="22"/>
                      <a:pt x="191" y="22"/>
                    </a:cubicBezTo>
                    <a:cubicBezTo>
                      <a:pt x="217" y="22"/>
                      <a:pt x="217" y="22"/>
                      <a:pt x="217" y="22"/>
                    </a:cubicBezTo>
                    <a:cubicBezTo>
                      <a:pt x="217" y="0"/>
                      <a:pt x="217" y="0"/>
                      <a:pt x="217" y="0"/>
                    </a:cubicBezTo>
                    <a:cubicBezTo>
                      <a:pt x="147" y="0"/>
                      <a:pt x="147" y="0"/>
                      <a:pt x="147" y="0"/>
                    </a:cubicBez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5"/>
                      <a:pt x="116" y="88"/>
                      <a:pt x="131" y="88"/>
                    </a:cubicBezTo>
                    <a:cubicBezTo>
                      <a:pt x="137" y="88"/>
                      <a:pt x="143" y="84"/>
                      <a:pt x="147" y="79"/>
                    </a:cubicBezTo>
                    <a:cubicBezTo>
                      <a:pt x="147" y="79"/>
                      <a:pt x="147" y="79"/>
                      <a:pt x="147" y="79"/>
                    </a:cubicBezTo>
                    <a:cubicBezTo>
                      <a:pt x="147" y="85"/>
                      <a:pt x="147" y="85"/>
                      <a:pt x="147" y="85"/>
                    </a:cubicBezTo>
                    <a:cubicBezTo>
                      <a:pt x="245" y="85"/>
                      <a:pt x="245" y="85"/>
                      <a:pt x="245" y="85"/>
                    </a:cubicBezTo>
                    <a:cubicBezTo>
                      <a:pt x="255" y="73"/>
                      <a:pt x="255" y="73"/>
                      <a:pt x="255" y="73"/>
                    </a:cubicBezTo>
                    <a:cubicBezTo>
                      <a:pt x="266" y="85"/>
                      <a:pt x="266" y="85"/>
                      <a:pt x="266" y="85"/>
                    </a:cubicBezTo>
                    <a:cubicBezTo>
                      <a:pt x="295" y="85"/>
                      <a:pt x="295" y="85"/>
                      <a:pt x="295" y="85"/>
                    </a:cubicBezTo>
                    <a:lnTo>
                      <a:pt x="270" y="57"/>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3" y="43"/>
                      <a:pt x="147" y="50"/>
                      <a:pt x="147" y="58"/>
                    </a:cubicBezTo>
                    <a:cubicBezTo>
                      <a:pt x="147" y="65"/>
                      <a:pt x="143" y="72"/>
                      <a:pt x="135" y="72"/>
                    </a:cubicBezTo>
                    <a:close/>
                    <a:moveTo>
                      <a:pt x="213" y="80"/>
                    </a:moveTo>
                    <a:cubicBezTo>
                      <a:pt x="169" y="80"/>
                      <a:pt x="169" y="80"/>
                      <a:pt x="169" y="80"/>
                    </a:cubicBezTo>
                    <a:cubicBezTo>
                      <a:pt x="169" y="4"/>
                      <a:pt x="169" y="4"/>
                      <a:pt x="169" y="4"/>
                    </a:cubicBezTo>
                    <a:cubicBezTo>
                      <a:pt x="213" y="4"/>
                      <a:pt x="213" y="4"/>
                      <a:pt x="213" y="4"/>
                    </a:cubicBezTo>
                    <a:cubicBezTo>
                      <a:pt x="213" y="18"/>
                      <a:pt x="213" y="18"/>
                      <a:pt x="213" y="18"/>
                    </a:cubicBezTo>
                    <a:cubicBezTo>
                      <a:pt x="187" y="18"/>
                      <a:pt x="187" y="18"/>
                      <a:pt x="187" y="18"/>
                    </a:cubicBezTo>
                    <a:cubicBezTo>
                      <a:pt x="187" y="33"/>
                      <a:pt x="187" y="33"/>
                      <a:pt x="187" y="33"/>
                    </a:cubicBezTo>
                    <a:cubicBezTo>
                      <a:pt x="213" y="33"/>
                      <a:pt x="213" y="33"/>
                      <a:pt x="213" y="33"/>
                    </a:cubicBezTo>
                    <a:cubicBezTo>
                      <a:pt x="213" y="46"/>
                      <a:pt x="213" y="46"/>
                      <a:pt x="213" y="46"/>
                    </a:cubicBezTo>
                    <a:cubicBezTo>
                      <a:pt x="187" y="46"/>
                      <a:pt x="187" y="46"/>
                      <a:pt x="187" y="46"/>
                    </a:cubicBezTo>
                    <a:cubicBezTo>
                      <a:pt x="187" y="67"/>
                      <a:pt x="187" y="67"/>
                      <a:pt x="187" y="67"/>
                    </a:cubicBezTo>
                    <a:cubicBezTo>
                      <a:pt x="213" y="67"/>
                      <a:pt x="213" y="67"/>
                      <a:pt x="213" y="67"/>
                    </a:cubicBezTo>
                    <a:lnTo>
                      <a:pt x="213" y="80"/>
                    </a:lnTo>
                    <a:close/>
                    <a:moveTo>
                      <a:pt x="191" y="62"/>
                    </a:moveTo>
                    <a:cubicBezTo>
                      <a:pt x="191" y="51"/>
                      <a:pt x="191" y="51"/>
                      <a:pt x="191" y="51"/>
                    </a:cubicBezTo>
                    <a:cubicBezTo>
                      <a:pt x="217" y="51"/>
                      <a:pt x="217" y="51"/>
                      <a:pt x="217" y="51"/>
                    </a:cubicBezTo>
                    <a:cubicBezTo>
                      <a:pt x="217" y="31"/>
                      <a:pt x="217" y="31"/>
                      <a:pt x="217" y="31"/>
                    </a:cubicBezTo>
                    <a:cubicBezTo>
                      <a:pt x="241" y="57"/>
                      <a:pt x="241" y="57"/>
                      <a:pt x="241" y="57"/>
                    </a:cubicBezTo>
                    <a:cubicBezTo>
                      <a:pt x="217" y="83"/>
                      <a:pt x="217" y="83"/>
                      <a:pt x="217" y="83"/>
                    </a:cubicBezTo>
                    <a:cubicBezTo>
                      <a:pt x="217" y="62"/>
                      <a:pt x="217" y="62"/>
                      <a:pt x="217" y="62"/>
                    </a:cubicBezTo>
                    <a:lnTo>
                      <a:pt x="191" y="62"/>
                    </a:lnTo>
                    <a:close/>
                    <a:moveTo>
                      <a:pt x="255" y="67"/>
                    </a:moveTo>
                    <a:cubicBezTo>
                      <a:pt x="243" y="80"/>
                      <a:pt x="243" y="80"/>
                      <a:pt x="243" y="80"/>
                    </a:cubicBezTo>
                    <a:cubicBezTo>
                      <a:pt x="226" y="80"/>
                      <a:pt x="226" y="80"/>
                      <a:pt x="226" y="80"/>
                    </a:cubicBezTo>
                    <a:cubicBezTo>
                      <a:pt x="247" y="57"/>
                      <a:pt x="247" y="57"/>
                      <a:pt x="247" y="57"/>
                    </a:cubicBezTo>
                    <a:cubicBezTo>
                      <a:pt x="226" y="33"/>
                      <a:pt x="226" y="33"/>
                      <a:pt x="226" y="33"/>
                    </a:cubicBezTo>
                    <a:cubicBezTo>
                      <a:pt x="244" y="33"/>
                      <a:pt x="244" y="33"/>
                      <a:pt x="244" y="33"/>
                    </a:cubicBezTo>
                    <a:cubicBezTo>
                      <a:pt x="256" y="47"/>
                      <a:pt x="256" y="47"/>
                      <a:pt x="256" y="47"/>
                    </a:cubicBezTo>
                    <a:cubicBezTo>
                      <a:pt x="268" y="33"/>
                      <a:pt x="268" y="33"/>
                      <a:pt x="268" y="33"/>
                    </a:cubicBezTo>
                    <a:cubicBezTo>
                      <a:pt x="286" y="33"/>
                      <a:pt x="286" y="33"/>
                      <a:pt x="286" y="33"/>
                    </a:cubicBezTo>
                    <a:cubicBezTo>
                      <a:pt x="265" y="57"/>
                      <a:pt x="265" y="57"/>
                      <a:pt x="265" y="57"/>
                    </a:cubicBezTo>
                    <a:cubicBezTo>
                      <a:pt x="286" y="80"/>
                      <a:pt x="286" y="80"/>
                      <a:pt x="286" y="80"/>
                    </a:cubicBezTo>
                    <a:cubicBezTo>
                      <a:pt x="267" y="80"/>
                      <a:pt x="267" y="80"/>
                      <a:pt x="267" y="80"/>
                    </a:cubicBezTo>
                    <a:lnTo>
                      <a:pt x="255"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nvGrpSpPr>
            <p:cNvPr id="29" name="Group 56"/>
            <p:cNvGrpSpPr/>
            <p:nvPr userDrawn="1"/>
          </p:nvGrpSpPr>
          <p:grpSpPr>
            <a:xfrm>
              <a:off x="1371651" y="6575701"/>
              <a:ext cx="611215" cy="133314"/>
              <a:chOff x="3898901" y="2554288"/>
              <a:chExt cx="858838" cy="187325"/>
            </a:xfrm>
            <a:solidFill>
              <a:schemeClr val="bg1"/>
            </a:solidFill>
          </p:grpSpPr>
          <p:sp>
            <p:nvSpPr>
              <p:cNvPr id="30"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1"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2"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3"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4"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5"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6"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37"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Tree>
    <p:extLst>
      <p:ext uri="{BB962C8B-B14F-4D97-AF65-F5344CB8AC3E}">
        <p14:creationId xmlns:p14="http://schemas.microsoft.com/office/powerpoint/2010/main" val="374561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Subhead Only">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800" y="1074678"/>
            <a:ext cx="9941984" cy="295335"/>
          </a:xfrm>
        </p:spPr>
        <p:txBody>
          <a:bodyPr wrap="square" bIns="0" anchor="b" anchorCtr="0">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6"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7"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446827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evron Process">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21" name="Text Placeholder 20"/>
          <p:cNvSpPr>
            <a:spLocks noGrp="1"/>
          </p:cNvSpPr>
          <p:nvPr>
            <p:ph type="body" sz="quarter" idx="16"/>
          </p:nvPr>
        </p:nvSpPr>
        <p:spPr>
          <a:xfrm>
            <a:off x="1930400" y="1828801"/>
            <a:ext cx="3108960" cy="1371600"/>
          </a:xfrm>
        </p:spPr>
        <p:txBody>
          <a:bodyPr/>
          <a:lstStyle>
            <a:lvl1pPr marL="0" indent="0">
              <a:buNone/>
              <a:defRPr sz="1500"/>
            </a:lvl1pPr>
            <a:lvl2pPr>
              <a:buFont typeface="Arial" pitchFamily="34" charset="0"/>
              <a:buChar char="•"/>
              <a:defRPr sz="1500"/>
            </a:lvl2pPr>
            <a:lvl3pPr>
              <a:buFont typeface="Arial Narrow"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Text Placeholder 20"/>
          <p:cNvSpPr>
            <a:spLocks noGrp="1"/>
          </p:cNvSpPr>
          <p:nvPr>
            <p:ph type="body" sz="quarter" idx="17"/>
          </p:nvPr>
        </p:nvSpPr>
        <p:spPr>
          <a:xfrm>
            <a:off x="5296112" y="1828801"/>
            <a:ext cx="3108960" cy="1371600"/>
          </a:xfrm>
        </p:spPr>
        <p:txBody>
          <a:bodyPr/>
          <a:lstStyle>
            <a:lvl1pPr marL="0" indent="0">
              <a:buNone/>
              <a:defRPr sz="1500"/>
            </a:lvl1pPr>
            <a:lvl2pPr>
              <a:buFont typeface="Arial" pitchFamily="34" charset="0"/>
              <a:buChar char="•"/>
              <a:defRPr sz="1500"/>
            </a:lvl2pPr>
            <a:lvl3pPr>
              <a:buFont typeface="Arial Narrow"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20"/>
          <p:cNvSpPr>
            <a:spLocks noGrp="1"/>
          </p:cNvSpPr>
          <p:nvPr>
            <p:ph type="body" sz="quarter" idx="18"/>
          </p:nvPr>
        </p:nvSpPr>
        <p:spPr>
          <a:xfrm>
            <a:off x="8661824" y="1828801"/>
            <a:ext cx="3108960" cy="1371600"/>
          </a:xfrm>
        </p:spPr>
        <p:txBody>
          <a:bodyPr/>
          <a:lstStyle>
            <a:lvl1pPr marL="0" indent="0">
              <a:buNone/>
              <a:defRPr sz="1500"/>
            </a:lvl1pPr>
            <a:lvl2pPr>
              <a:buFont typeface="Arial" pitchFamily="34" charset="0"/>
              <a:buChar char="•"/>
              <a:defRPr sz="1500"/>
            </a:lvl2pPr>
            <a:lvl3pPr>
              <a:buFont typeface="Arial Narrow"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20"/>
          <p:cNvSpPr>
            <a:spLocks noGrp="1"/>
          </p:cNvSpPr>
          <p:nvPr>
            <p:ph type="body" sz="quarter" idx="19"/>
          </p:nvPr>
        </p:nvSpPr>
        <p:spPr>
          <a:xfrm>
            <a:off x="3613256" y="3933825"/>
            <a:ext cx="3108960" cy="1371600"/>
          </a:xfrm>
        </p:spPr>
        <p:txBody>
          <a:bodyPr anchor="b" anchorCtr="0"/>
          <a:lstStyle>
            <a:lvl1pPr marL="0" indent="0">
              <a:buNone/>
              <a:defRPr sz="1500"/>
            </a:lvl1pPr>
            <a:lvl2pPr>
              <a:buFont typeface="Arial" pitchFamily="34" charset="0"/>
              <a:buChar char="•"/>
              <a:defRPr sz="1500"/>
            </a:lvl2pPr>
            <a:lvl3pPr>
              <a:buFont typeface="Arial Narrow"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Text Placeholder 20"/>
          <p:cNvSpPr>
            <a:spLocks noGrp="1"/>
          </p:cNvSpPr>
          <p:nvPr>
            <p:ph type="body" sz="quarter" idx="20"/>
          </p:nvPr>
        </p:nvSpPr>
        <p:spPr>
          <a:xfrm>
            <a:off x="6978968" y="3933825"/>
            <a:ext cx="3108960" cy="1371600"/>
          </a:xfrm>
        </p:spPr>
        <p:txBody>
          <a:bodyPr anchor="b" anchorCtr="0"/>
          <a:lstStyle>
            <a:lvl1pPr marL="0" indent="0">
              <a:buNone/>
              <a:defRPr sz="1500"/>
            </a:lvl1pPr>
            <a:lvl2pPr>
              <a:buFont typeface="Arial" pitchFamily="34" charset="0"/>
              <a:buChar char="•"/>
              <a:defRPr sz="1500"/>
            </a:lvl2pPr>
            <a:lvl3pPr>
              <a:buFont typeface="Arial Narrow"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10"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1"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4016722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800" y="1074678"/>
            <a:ext cx="9941984" cy="295335"/>
          </a:xfrm>
        </p:spPr>
        <p:txBody>
          <a:bodyPr wrap="square" bIns="0" anchor="b" anchorCtr="0">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hart Placeholder 5"/>
          <p:cNvSpPr>
            <a:spLocks noGrp="1"/>
          </p:cNvSpPr>
          <p:nvPr>
            <p:ph type="chart" sz="quarter" idx="12"/>
          </p:nvPr>
        </p:nvSpPr>
        <p:spPr>
          <a:xfrm>
            <a:off x="1828801" y="1555751"/>
            <a:ext cx="9187031" cy="2907792"/>
          </a:xfrm>
        </p:spPr>
        <p:txBody>
          <a:bodyPr/>
          <a:lstStyle/>
          <a:p>
            <a:r>
              <a:rPr lang="en-US" dirty="0" smtClean="0"/>
              <a:t>Click icon to add chart</a:t>
            </a:r>
            <a:endParaRPr lang="en-US" dirty="0"/>
          </a:p>
        </p:txBody>
      </p:sp>
      <p:sp>
        <p:nvSpPr>
          <p:cNvPr id="7" name="Text Placeholder 9"/>
          <p:cNvSpPr>
            <a:spLocks noGrp="1"/>
          </p:cNvSpPr>
          <p:nvPr>
            <p:ph type="body" sz="quarter" idx="13"/>
          </p:nvPr>
        </p:nvSpPr>
        <p:spPr>
          <a:xfrm>
            <a:off x="1828801" y="4582759"/>
            <a:ext cx="8538633" cy="722667"/>
          </a:xfrm>
        </p:spPr>
        <p:txBody>
          <a:bodyPr wrap="square">
            <a:noAutofit/>
          </a:bodyPr>
          <a:lstStyle>
            <a:lvl1pPr marL="118872" indent="-118872">
              <a:spcBef>
                <a:spcPts val="1200"/>
              </a:spcBef>
              <a:defRPr sz="1800"/>
            </a:lvl1pPr>
            <a:lvl2pPr marL="118872" indent="-118872">
              <a:spcBef>
                <a:spcPts val="1200"/>
              </a:spcBef>
              <a:buFont typeface="Arial" pitchFamily="34" charset="0"/>
              <a:buChar char="•"/>
              <a:defRPr lang="en-US" sz="1800" kern="1200" dirty="0" smtClean="0">
                <a:solidFill>
                  <a:schemeClr val="tx1"/>
                </a:solidFill>
                <a:latin typeface="Arial Narrow" pitchFamily="34" charset="0"/>
                <a:ea typeface="+mn-ea"/>
                <a:cs typeface="+mn-cs"/>
              </a:defRPr>
            </a:lvl2pPr>
            <a:lvl3pPr marL="118872" indent="-118872">
              <a:spcBef>
                <a:spcPts val="1200"/>
              </a:spcBef>
              <a:buFont typeface="Arial" pitchFamily="34" charset="0"/>
              <a:buChar char="•"/>
              <a:defRPr lang="en-US" sz="1800" kern="1200" dirty="0" smtClean="0">
                <a:solidFill>
                  <a:schemeClr val="tx1"/>
                </a:solidFill>
                <a:latin typeface="Arial Narrow" pitchFamily="34" charset="0"/>
                <a:ea typeface="+mn-ea"/>
                <a:cs typeface="+mn-cs"/>
              </a:defRPr>
            </a:lvl3pPr>
            <a:lvl4pPr marL="118872" indent="-118872">
              <a:spcBef>
                <a:spcPts val="1200"/>
              </a:spcBef>
              <a:buFont typeface="Arial" pitchFamily="34" charset="0"/>
              <a:buChar char="•"/>
              <a:defRPr lang="en-US" sz="1800" kern="1200" dirty="0" smtClean="0">
                <a:solidFill>
                  <a:schemeClr val="tx1"/>
                </a:solidFill>
                <a:latin typeface="Arial Narrow" pitchFamily="34" charset="0"/>
                <a:ea typeface="+mn-ea"/>
                <a:cs typeface="+mn-cs"/>
              </a:defRPr>
            </a:lvl4pPr>
            <a:lvl5pPr marL="118872" indent="-118872">
              <a:spcBef>
                <a:spcPts val="1200"/>
              </a:spcBef>
              <a:buFont typeface="Arial" pitchFamily="34" charset="0"/>
              <a:buChar char="•"/>
              <a:defRPr lang="en-US" sz="1800" kern="1200" dirty="0" smtClean="0">
                <a:solidFill>
                  <a:schemeClr val="tx1"/>
                </a:solidFill>
                <a:latin typeface="Arial Narrow"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9"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10"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2462567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2" name="Title 1"/>
          <p:cNvSpPr>
            <a:spLocks noGrp="1"/>
          </p:cNvSpPr>
          <p:nvPr>
            <p:ph type="title"/>
          </p:nvPr>
        </p:nvSpPr>
        <p:spPr>
          <a:xfrm>
            <a:off x="1828801" y="319088"/>
            <a:ext cx="9941984" cy="749300"/>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5" name="Text Placeholder 2"/>
          <p:cNvSpPr>
            <a:spLocks noGrp="1"/>
          </p:cNvSpPr>
          <p:nvPr>
            <p:ph type="body" idx="11"/>
          </p:nvPr>
        </p:nvSpPr>
        <p:spPr>
          <a:xfrm>
            <a:off x="1828800" y="1074678"/>
            <a:ext cx="9941984" cy="295335"/>
          </a:xfrm>
        </p:spPr>
        <p:txBody>
          <a:bodyPr wrap="square" bIns="0" anchor="b" anchorCtr="0">
            <a:noAutofit/>
          </a:bodyPr>
          <a:lstStyle>
            <a:lvl1pPr marL="0" indent="0">
              <a:buNone/>
              <a:defRPr sz="20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hart Placeholder 5"/>
          <p:cNvSpPr>
            <a:spLocks noGrp="1"/>
          </p:cNvSpPr>
          <p:nvPr>
            <p:ph type="chart" sz="quarter" idx="12"/>
          </p:nvPr>
        </p:nvSpPr>
        <p:spPr>
          <a:xfrm>
            <a:off x="1828801" y="1555751"/>
            <a:ext cx="9187031" cy="3749674"/>
          </a:xfrm>
        </p:spPr>
        <p:txBody>
          <a:bodyPr/>
          <a:lstStyle/>
          <a:p>
            <a:r>
              <a:rPr lang="en-US" dirty="0" smtClean="0"/>
              <a:t>Click icon to add chart</a:t>
            </a:r>
            <a:endParaRPr lang="en-US" dirty="0"/>
          </a:p>
        </p:txBody>
      </p:sp>
      <p:sp>
        <p:nvSpPr>
          <p:cNvPr id="7"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8"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de-DE" smtClean="0">
                <a:solidFill>
                  <a:prstClr val="black"/>
                </a:solidFill>
              </a:rPr>
              <a:t>Title  │  Draft/Version#  │  Author/Department</a:t>
            </a:r>
            <a:endParaRPr lang="de-DE" dirty="0">
              <a:solidFill>
                <a:prstClr val="black"/>
              </a:solidFill>
            </a:endParaRPr>
          </a:p>
        </p:txBody>
      </p:sp>
      <p:sp>
        <p:nvSpPr>
          <p:cNvPr id="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35137960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eaLnBrk="0" hangingPunct="0">
              <a:lnSpc>
                <a:spcPct val="100000"/>
              </a:lnSpc>
              <a:spcBef>
                <a:spcPct val="0"/>
              </a:spcBef>
              <a:defRPr/>
            </a:pPr>
            <a:fld id="{039833E3-2DB9-4BEE-B686-F543F57A0C08}" type="slidenum">
              <a:rPr lang="en-US" smtClean="0">
                <a:solidFill>
                  <a:prstClr val="black"/>
                </a:solidFill>
              </a:rPr>
              <a:pPr eaLnBrk="0" hangingPunct="0">
                <a:lnSpc>
                  <a:spcPct val="100000"/>
                </a:lnSpc>
                <a:spcBef>
                  <a:spcPct val="0"/>
                </a:spcBef>
                <a:defRPr/>
              </a:pPr>
              <a:t>‹#›</a:t>
            </a:fld>
            <a:endParaRPr lang="en-US" dirty="0">
              <a:solidFill>
                <a:prstClr val="black"/>
              </a:solidFill>
            </a:endParaRPr>
          </a:p>
        </p:txBody>
      </p:sp>
      <p:sp>
        <p:nvSpPr>
          <p:cNvPr id="5"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algn="l" eaLnBrk="0" hangingPunct="0">
              <a:defRPr/>
            </a:pPr>
            <a:r>
              <a:rPr lang="en-US" smtClean="0">
                <a:solidFill>
                  <a:prstClr val="black"/>
                </a:solidFill>
              </a:rPr>
              <a:t>Title  │  Draft/Version#  │  Author/Department</a:t>
            </a:r>
            <a:endParaRPr lang="de-DE" dirty="0">
              <a:solidFill>
                <a:prstClr val="black"/>
              </a:solidFill>
            </a:endParaRPr>
          </a:p>
        </p:txBody>
      </p:sp>
      <p:sp>
        <p:nvSpPr>
          <p:cNvPr id="8"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defRPr/>
            </a:pPr>
            <a:r>
              <a:rPr lang="en-US" smtClean="0">
                <a:solidFill>
                  <a:prstClr val="black"/>
                </a:solidFill>
              </a:rPr>
              <a:t>3/11/2013</a:t>
            </a:r>
            <a:endParaRPr lang="en-US" dirty="0">
              <a:solidFill>
                <a:prstClr val="black"/>
              </a:solidFill>
            </a:endParaRPr>
          </a:p>
        </p:txBody>
      </p:sp>
    </p:spTree>
    <p:extLst>
      <p:ext uri="{BB962C8B-B14F-4D97-AF65-F5344CB8AC3E}">
        <p14:creationId xmlns:p14="http://schemas.microsoft.com/office/powerpoint/2010/main" val="2798377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291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3"/>
            <a:ext cx="9375379" cy="734047"/>
          </a:xfrm>
        </p:spPr>
        <p:txBody>
          <a:bodyPr wrap="square">
            <a:spAutoFit/>
          </a:bodyPr>
          <a:lstStyle>
            <a:lvl1pPr algn="l">
              <a:defRPr sz="5333"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7"/>
            <a:ext cx="9362659" cy="637823"/>
          </a:xfrm>
        </p:spPr>
        <p:txBody>
          <a:bodyPr>
            <a:noAutofit/>
          </a:bodyPr>
          <a:lstStyle>
            <a:lvl1pPr marL="0" marR="0" indent="0" algn="l" defTabSz="1089443" rtl="0" eaLnBrk="1" fontAlgn="auto" latinLnBrk="0" hangingPunct="1">
              <a:lnSpc>
                <a:spcPct val="80000"/>
              </a:lnSpc>
              <a:spcBef>
                <a:spcPct val="25000"/>
              </a:spcBef>
              <a:spcAft>
                <a:spcPts val="0"/>
              </a:spcAft>
              <a:buClrTx/>
              <a:buSzPct val="90000"/>
              <a:buFontTx/>
              <a:buNone/>
              <a:tabLst/>
              <a:defRPr sz="2267"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67" b="0"/>
            </a:lvl1pPr>
          </a:lstStyle>
          <a:p>
            <a:pPr lvl="0"/>
            <a:r>
              <a:rPr lang="en-US" dirty="0" smtClean="0"/>
              <a:t>Click to add Date</a:t>
            </a:r>
          </a:p>
        </p:txBody>
      </p:sp>
      <p:grpSp>
        <p:nvGrpSpPr>
          <p:cNvPr id="29" name="Group 28"/>
          <p:cNvGrpSpPr/>
          <p:nvPr userDrawn="1"/>
        </p:nvGrpSpPr>
        <p:grpSpPr>
          <a:xfrm>
            <a:off x="503981" y="1944095"/>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224437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endParaRPr lang="en-US" dirty="0"/>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p:txBody>
          <a:bodyPr/>
          <a:lstStyle/>
          <a:p>
            <a:pPr>
              <a:defRPr/>
            </a:pPr>
            <a:endParaRPr dirty="0"/>
          </a:p>
        </p:txBody>
      </p:sp>
      <p:sp>
        <p:nvSpPr>
          <p:cNvPr id="10"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46262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709" y="136357"/>
            <a:ext cx="8538633" cy="603675"/>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4800" b="0" kern="1200" dirty="0">
                <a:solidFill>
                  <a:schemeClr val="tx2"/>
                </a:solidFill>
                <a:latin typeface="+mj-lt"/>
                <a:ea typeface="+mj-ea"/>
                <a:cs typeface="+mj-cs"/>
              </a:defRPr>
            </a:lvl1pPr>
          </a:lstStyle>
          <a:p>
            <a:pPr lvl="0" algn="l" defTabSz="1219170" rtl="0" eaLnBrk="1" fontAlgn="base" latinLnBrk="0" hangingPunct="1">
              <a:lnSpc>
                <a:spcPct val="90000"/>
              </a:lnSpc>
              <a:spcBef>
                <a:spcPct val="0"/>
              </a:spcBef>
              <a:spcAft>
                <a:spcPct val="0"/>
              </a:spcAft>
              <a:buNone/>
            </a:pPr>
            <a:r>
              <a:rPr lang="en-US" dirty="0" smtClean="0"/>
              <a:t>Click to edit Master title style</a:t>
            </a:r>
            <a:endParaRPr lang="en-US" dirty="0"/>
          </a:p>
        </p:txBody>
      </p:sp>
      <p:sp>
        <p:nvSpPr>
          <p:cNvPr id="3" name="Content Placeholder 2"/>
          <p:cNvSpPr>
            <a:spLocks noGrp="1"/>
          </p:cNvSpPr>
          <p:nvPr>
            <p:ph idx="1"/>
          </p:nvPr>
        </p:nvSpPr>
        <p:spPr>
          <a:xfrm>
            <a:off x="470575" y="1202826"/>
            <a:ext cx="11208084" cy="4772860"/>
          </a:xfrm>
        </p:spPr>
        <p:txBody>
          <a:bodyPr wrap="square">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idx="10"/>
          </p:nvPr>
        </p:nvSpPr>
        <p:spPr>
          <a:xfrm>
            <a:off x="427790" y="807780"/>
            <a:ext cx="85386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dirty="0" smtClean="0"/>
              <a:t>Click to edit Master text styles</a:t>
            </a:r>
          </a:p>
        </p:txBody>
      </p:sp>
      <p:sp>
        <p:nvSpPr>
          <p:cNvPr id="8" name="Footer Placeholder 13"/>
          <p:cNvSpPr>
            <a:spLocks noGrp="1"/>
          </p:cNvSpPr>
          <p:nvPr>
            <p:ph type="ftr" sz="quarter" idx="3"/>
          </p:nvPr>
        </p:nvSpPr>
        <p:spPr>
          <a:xfrm>
            <a:off x="3677921" y="6523653"/>
            <a:ext cx="534839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chemeClr val="bg2">
                    <a:lumMod val="50000"/>
                  </a:schemeClr>
                </a:solidFill>
                <a:effectLst/>
                <a:uLnTx/>
                <a:uFillTx/>
                <a:latin typeface="Arial Narrow"/>
                <a:ea typeface="+mn-ea"/>
                <a:cs typeface="+mn-cs"/>
              </a:defRPr>
            </a:lvl1pPr>
          </a:lstStyle>
          <a:p>
            <a:pPr algn="l" defTabSz="1219170">
              <a:defRPr/>
            </a:pPr>
            <a:r>
              <a:rPr>
                <a:solidFill>
                  <a:srgbClr val="CDCDCD">
                    <a:lumMod val="50000"/>
                  </a:srgbClr>
                </a:solidFill>
              </a:rPr>
              <a:t>Shipment EFS Adoption Roadmap Update │  SEP 2015 │  Confidential</a:t>
            </a:r>
            <a:endParaRPr dirty="0">
              <a:solidFill>
                <a:srgbClr val="CDCDCD">
                  <a:lumMod val="50000"/>
                </a:srgbClr>
              </a:solidFill>
            </a:endParaRPr>
          </a:p>
        </p:txBody>
      </p:sp>
      <p:sp>
        <p:nvSpPr>
          <p:cNvPr id="11" name="Slide Number Placeholder 16"/>
          <p:cNvSpPr>
            <a:spLocks noGrp="1"/>
          </p:cNvSpPr>
          <p:nvPr>
            <p:ph type="sldNum" sz="quarter" idx="4"/>
          </p:nvPr>
        </p:nvSpPr>
        <p:spPr>
          <a:xfrm>
            <a:off x="11598064" y="6570692"/>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kumimoji="0" lang="en-US" sz="1067" b="0" i="0" u="none" strike="noStrike" kern="1200" cap="none" spc="0" normalizeH="0" baseline="0" noProof="0" smtClean="0">
                <a:ln>
                  <a:noFill/>
                </a:ln>
                <a:solidFill>
                  <a:schemeClr val="bg2">
                    <a:lumMod val="50000"/>
                  </a:schemeClr>
                </a:solidFill>
                <a:effectLst/>
                <a:uLnTx/>
                <a:uFillTx/>
                <a:latin typeface="Arial Narrow"/>
                <a:ea typeface="+mn-ea"/>
                <a:cs typeface="+mn-cs"/>
              </a:defRPr>
            </a:lvl1pPr>
          </a:lstStyle>
          <a:p>
            <a:pPr defTabSz="1219170">
              <a:defRPr/>
            </a:pPr>
            <a:fld id="{039833E3-2DB9-4BEE-B686-F543F57A0C08}" type="slidenum">
              <a:rPr>
                <a:solidFill>
                  <a:srgbClr val="CDCDCD">
                    <a:lumMod val="50000"/>
                  </a:srgbClr>
                </a:solidFill>
              </a:rPr>
              <a:pPr defTabSz="1219170">
                <a:defRPr/>
              </a:pPr>
              <a:t>‹#›</a:t>
            </a:fld>
            <a:endParaRPr>
              <a:solidFill>
                <a:srgbClr val="CDCDCD">
                  <a:lumMod val="50000"/>
                </a:srgbClr>
              </a:solidFill>
            </a:endParaRPr>
          </a:p>
        </p:txBody>
      </p:sp>
    </p:spTree>
    <p:extLst>
      <p:ext uri="{BB962C8B-B14F-4D97-AF65-F5344CB8AC3E}">
        <p14:creationId xmlns:p14="http://schemas.microsoft.com/office/powerpoint/2010/main" val="413830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4" y="3345370"/>
            <a:ext cx="9375379" cy="1481688"/>
          </a:xfr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1089410"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4"/>
            <a:ext cx="9365773" cy="310620"/>
          </a:xfr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3"/>
            <a:ext cx="1263283" cy="3129394"/>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
        <p:nvSpPr>
          <p:cNvPr id="20" name="Slide Number Placeholder 7"/>
          <p:cNvSpPr txBox="1">
            <a:spLocks/>
          </p:cNvSpPr>
          <p:nvPr userDrawn="1"/>
        </p:nvSpPr>
        <p:spPr>
          <a:xfrm>
            <a:off x="11596475" y="6400013"/>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r" rtl="0" eaLnBrk="0" fontAlgn="base" hangingPunct="0">
              <a:spcBef>
                <a:spcPct val="0"/>
              </a:spcBef>
              <a:spcAft>
                <a:spcPct val="0"/>
              </a:spcAft>
              <a:defRPr sz="1704" kern="1200" smtClean="0">
                <a:solidFill>
                  <a:srgbClr val="ADAFB2"/>
                </a:solidFill>
                <a:latin typeface="Arial Narrow" pitchFamily="34" charset="0"/>
                <a:ea typeface="ＭＳ Ｐゴシック" pitchFamily="34" charset="-128"/>
                <a:cs typeface="+mn-cs"/>
              </a:defRPr>
            </a:lvl1pPr>
            <a:lvl2pPr marL="543390"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2pPr>
            <a:lvl3pPr marL="1086781"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3pPr>
            <a:lvl4pPr marL="1630172"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4pPr>
            <a:lvl5pPr marL="2173563"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5pPr>
            <a:lvl6pPr marL="2716953" algn="l" defTabSz="1086781" rtl="0" eaLnBrk="1" latinLnBrk="0" hangingPunct="1">
              <a:defRPr sz="2800" kern="1200">
                <a:solidFill>
                  <a:schemeClr val="tx1"/>
                </a:solidFill>
                <a:latin typeface="Arial" pitchFamily="34" charset="0"/>
                <a:ea typeface="ＭＳ Ｐゴシック" pitchFamily="34" charset="-128"/>
                <a:cs typeface="+mn-cs"/>
              </a:defRPr>
            </a:lvl6pPr>
            <a:lvl7pPr marL="3260343" algn="l" defTabSz="1086781" rtl="0" eaLnBrk="1" latinLnBrk="0" hangingPunct="1">
              <a:defRPr sz="2800" kern="1200">
                <a:solidFill>
                  <a:schemeClr val="tx1"/>
                </a:solidFill>
                <a:latin typeface="Arial" pitchFamily="34" charset="0"/>
                <a:ea typeface="ＭＳ Ｐゴシック" pitchFamily="34" charset="-128"/>
                <a:cs typeface="+mn-cs"/>
              </a:defRPr>
            </a:lvl7pPr>
            <a:lvl8pPr marL="3803734" algn="l" defTabSz="1086781" rtl="0" eaLnBrk="1" latinLnBrk="0" hangingPunct="1">
              <a:defRPr sz="2800" kern="1200">
                <a:solidFill>
                  <a:schemeClr val="tx1"/>
                </a:solidFill>
                <a:latin typeface="Arial" pitchFamily="34" charset="0"/>
                <a:ea typeface="ＭＳ Ｐゴシック" pitchFamily="34" charset="-128"/>
                <a:cs typeface="+mn-cs"/>
              </a:defRPr>
            </a:lvl8pPr>
            <a:lvl9pPr marL="4347125" algn="l" defTabSz="1086781" rtl="0" eaLnBrk="1" latinLnBrk="0" hangingPunct="1">
              <a:defRPr sz="2800" kern="1200">
                <a:solidFill>
                  <a:schemeClr val="tx1"/>
                </a:solidFill>
                <a:latin typeface="Arial" pitchFamily="34" charset="0"/>
                <a:ea typeface="ＭＳ Ｐゴシック" pitchFamily="34" charset="-128"/>
                <a:cs typeface="+mn-cs"/>
              </a:defRPr>
            </a:lvl9pPr>
          </a:lstStyle>
          <a:p>
            <a:pPr>
              <a:defRPr/>
            </a:pPr>
            <a:fld id="{583AEE58-AB03-4533-B7B8-63113034422E}" type="slidenum">
              <a:rPr lang="en-US" sz="800"/>
              <a:pPr>
                <a:defRPr/>
              </a:pPr>
              <a:t>‹#›</a:t>
            </a:fld>
            <a:endParaRPr lang="en-US" sz="800" dirty="0"/>
          </a:p>
        </p:txBody>
      </p:sp>
    </p:spTree>
    <p:extLst>
      <p:ext uri="{BB962C8B-B14F-4D97-AF65-F5344CB8AC3E}">
        <p14:creationId xmlns:p14="http://schemas.microsoft.com/office/powerpoint/2010/main" val="2691197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640080" y="274321"/>
            <a:ext cx="10972800" cy="5042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Text Placeholder 2"/>
          <p:cNvSpPr>
            <a:spLocks noGrp="1"/>
          </p:cNvSpPr>
          <p:nvPr>
            <p:ph idx="1"/>
          </p:nvPr>
        </p:nvSpPr>
        <p:spPr bwMode="auto">
          <a:xfrm>
            <a:off x="640080" y="847724"/>
            <a:ext cx="10972800" cy="5212080"/>
          </a:xfrm>
          <a:prstGeom prst="rect">
            <a:avLst/>
          </a:prstGeom>
          <a:noFill/>
          <a:ln w="9525">
            <a:noFill/>
            <a:miter lim="800000"/>
            <a:headEnd/>
            <a:tailEnd/>
          </a:ln>
        </p:spPr>
        <p:txBody>
          <a:bodyPr vert="horz" wrap="square" lIns="0" tIns="0" rIns="10867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Footer Placeholder 4"/>
          <p:cNvSpPr>
            <a:spLocks noGrp="1"/>
          </p:cNvSpPr>
          <p:nvPr>
            <p:ph type="ftr" sz="quarter" idx="3"/>
          </p:nvPr>
        </p:nvSpPr>
        <p:spPr>
          <a:xfrm>
            <a:off x="4391380" y="6611342"/>
            <a:ext cx="3409245" cy="176970"/>
          </a:xfrm>
          <a:prstGeom prst="rect">
            <a:avLst/>
          </a:prstGeom>
        </p:spPr>
        <p:txBody>
          <a:bodyPr wrap="square"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213581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235035"/>
            <a:ext cx="4930336" cy="4189464"/>
          </a:xfrm>
        </p:spPr>
        <p:txBody>
          <a:bodyPr/>
          <a:lstStyle>
            <a:lvl2pPr>
              <a:defRPr/>
            </a:lvl2pPr>
            <a:lvl3pPr marL="522918">
              <a:defRPr/>
            </a:lvl3pPr>
            <a:lvl4pPr marL="773482">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10"/>
          <p:cNvSpPr>
            <a:spLocks noGrp="1"/>
          </p:cNvSpPr>
          <p:nvPr>
            <p:ph sz="quarter" idx="17"/>
          </p:nvPr>
        </p:nvSpPr>
        <p:spPr>
          <a:xfrm>
            <a:off x="6298359" y="1223161"/>
            <a:ext cx="4930336" cy="4201340"/>
          </a:xfrm>
        </p:spPr>
        <p:txBody>
          <a:bodyPr/>
          <a:lstStyle>
            <a:lvl2pPr>
              <a:defRPr/>
            </a:lvl2pPr>
            <a:lvl3pPr marL="522918">
              <a:defRPr/>
            </a:lvl3pPr>
            <a:lvl4pPr marL="773482">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2" name="Title Placeholder 1"/>
          <p:cNvSpPr>
            <a:spLocks noGrp="1"/>
          </p:cNvSpPr>
          <p:nvPr>
            <p:ph type="title"/>
          </p:nvPr>
        </p:nvSpPr>
        <p:spPr bwMode="auto">
          <a:xfrm>
            <a:off x="959176" y="268290"/>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5" name="Footer Placeholder 4"/>
          <p:cNvSpPr>
            <a:spLocks noGrp="1"/>
          </p:cNvSpPr>
          <p:nvPr>
            <p:ph type="ftr" sz="quarter" idx="3"/>
          </p:nvPr>
        </p:nvSpPr>
        <p:spPr>
          <a:xfrm>
            <a:off x="4391380" y="6628054"/>
            <a:ext cx="3409245" cy="176970"/>
          </a:xfrm>
          <a:prstGeom prst="rect">
            <a:avLst/>
          </a:prstGeom>
        </p:spPr>
        <p:txBody>
          <a:bodyPr wrap="square"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268284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12" name="Text Placeholder 8"/>
          <p:cNvSpPr>
            <a:spLocks noGrp="1"/>
          </p:cNvSpPr>
          <p:nvPr>
            <p:ph type="body" sz="quarter" idx="21"/>
          </p:nvPr>
        </p:nvSpPr>
        <p:spPr>
          <a:xfrm>
            <a:off x="959176" y="1187236"/>
            <a:ext cx="4930336" cy="354013"/>
          </a:xfrm>
        </p:spPr>
        <p:txBody>
          <a:bodyPr/>
          <a:lstStyle>
            <a:lvl1pPr>
              <a:defRPr sz="2600"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26"/>
            <a:ext cx="4930336" cy="354013"/>
          </a:xfrm>
        </p:spPr>
        <p:txBody>
          <a:bodyPr/>
          <a:lstStyle>
            <a:lvl1pPr>
              <a:defRPr sz="2600"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0"/>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6" name="Content Placeholder 10"/>
          <p:cNvSpPr>
            <a:spLocks noGrp="1"/>
          </p:cNvSpPr>
          <p:nvPr>
            <p:ph sz="quarter" idx="17"/>
          </p:nvPr>
        </p:nvSpPr>
        <p:spPr>
          <a:xfrm>
            <a:off x="6298359" y="1540365"/>
            <a:ext cx="4930336" cy="3884134"/>
          </a:xfrm>
        </p:spPr>
        <p:txBody>
          <a:bodyPr/>
          <a:lstStyle>
            <a:lvl2pPr>
              <a:defRPr/>
            </a:lvl2pPr>
            <a:lvl3pPr marL="522918">
              <a:defRPr/>
            </a:lvl3pPr>
            <a:lvl4pPr marL="773482">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4"/>
          </a:xfrm>
        </p:spPr>
        <p:txBody>
          <a:bodyPr/>
          <a:lstStyle>
            <a:lvl2pPr>
              <a:defRPr/>
            </a:lvl2pPr>
            <a:lvl3pPr marL="522918">
              <a:defRPr/>
            </a:lvl3pPr>
            <a:lvl4pPr marL="773482">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4"/>
          <p:cNvSpPr>
            <a:spLocks noGrp="1"/>
          </p:cNvSpPr>
          <p:nvPr>
            <p:ph type="ftr" sz="quarter" idx="3"/>
          </p:nvPr>
        </p:nvSpPr>
        <p:spPr>
          <a:xfrm>
            <a:off x="4391380" y="6628054"/>
            <a:ext cx="3409245" cy="176970"/>
          </a:xfrm>
          <a:prstGeom prst="rect">
            <a:avLst/>
          </a:prstGeom>
        </p:spPr>
        <p:txBody>
          <a:bodyPr wrap="square"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345297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Index White">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32435" y="3036573"/>
            <a:ext cx="11430000" cy="5042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742980" indent="-2742980" algn="l">
              <a:defRPr sz="3200" b="0"/>
            </a:lvl1pPr>
          </a:lstStyle>
          <a:p>
            <a:pPr lvl="0"/>
            <a:r>
              <a:rPr lang="en-US" dirty="0" smtClean="0"/>
              <a:t>Click to edit Master title style</a:t>
            </a:r>
          </a:p>
        </p:txBody>
      </p:sp>
      <p:sp>
        <p:nvSpPr>
          <p:cNvPr id="3" name="Footer Placeholder 4"/>
          <p:cNvSpPr>
            <a:spLocks noGrp="1"/>
          </p:cNvSpPr>
          <p:nvPr>
            <p:ph type="ftr" sz="quarter" idx="3"/>
          </p:nvPr>
        </p:nvSpPr>
        <p:spPr>
          <a:xfrm>
            <a:off x="4391380" y="6611342"/>
            <a:ext cx="3409245" cy="176970"/>
          </a:xfrm>
          <a:prstGeom prst="rect">
            <a:avLst/>
          </a:prstGeom>
        </p:spPr>
        <p:txBody>
          <a:bodyPr wrap="square"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143857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cSld name="Title Slide">
    <p:bg bwMode="gray">
      <p:bgPr>
        <a:solidFill>
          <a:schemeClr val="bg1"/>
        </a:solid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subTitle" idx="1"/>
          </p:nvPr>
        </p:nvSpPr>
        <p:spPr>
          <a:xfrm>
            <a:off x="454027" y="3816114"/>
            <a:ext cx="11283949" cy="524489"/>
          </a:xfrm>
          <a:noFill/>
        </p:spPr>
        <p:txBody>
          <a:bodyPr wrap="square" rtlCol="0" anchor="t">
            <a:noAutofit/>
          </a:bodyPr>
          <a:lstStyle>
            <a:lvl1pPr marL="0" indent="0" algn="ctr">
              <a:lnSpc>
                <a:spcPct val="100000"/>
              </a:lnSpc>
              <a:spcBef>
                <a:spcPts val="0"/>
              </a:spcBef>
              <a:spcAft>
                <a:spcPts val="0"/>
              </a:spcAft>
              <a:buNone/>
              <a:defRPr lang="en-US" sz="1600" noProof="0" dirty="0" smtClean="0">
                <a:solidFill>
                  <a:schemeClr val="bg1">
                    <a:lumMod val="65000"/>
                  </a:schemeClr>
                </a:solidFill>
                <a:latin typeface="Century Gothic"/>
                <a:cs typeface="Century Gothic"/>
              </a:defRPr>
            </a:lvl1pPr>
          </a:lstStyle>
          <a:p>
            <a:pPr lvl="0" algn="ctr" fontAlgn="base">
              <a:lnSpc>
                <a:spcPct val="90000"/>
              </a:lnSpc>
              <a:spcBef>
                <a:spcPct val="50000"/>
              </a:spcBef>
              <a:spcAft>
                <a:spcPct val="0"/>
              </a:spcAft>
            </a:pPr>
            <a:r>
              <a:rPr lang="en-US" noProof="0" smtClean="0"/>
              <a:t>Click to edit Master subtitle style</a:t>
            </a:r>
            <a:endParaRPr lang="en-US" noProof="0" dirty="0" smtClean="0"/>
          </a:p>
        </p:txBody>
      </p:sp>
      <p:sp>
        <p:nvSpPr>
          <p:cNvPr id="7170" name="Rectangle 2"/>
          <p:cNvSpPr>
            <a:spLocks noGrp="1" noChangeArrowheads="1"/>
          </p:cNvSpPr>
          <p:nvPr>
            <p:ph type="ctrTitle"/>
          </p:nvPr>
        </p:nvSpPr>
        <p:spPr>
          <a:xfrm>
            <a:off x="454026" y="3185216"/>
            <a:ext cx="11283949" cy="677108"/>
          </a:xfrm>
          <a:noFill/>
        </p:spPr>
        <p:txBody>
          <a:bodyPr wrap="square" rtlCol="0" anchor="ctr">
            <a:spAutoFit/>
          </a:bodyPr>
          <a:lstStyle>
            <a:lvl1pPr algn="ctr">
              <a:defRPr lang="en-US" sz="4800" cap="all" noProof="0" dirty="0" smtClean="0">
                <a:solidFill>
                  <a:schemeClr val="tx1"/>
                </a:solidFill>
                <a:latin typeface="Century Gothic"/>
                <a:ea typeface="+mn-ea"/>
                <a:cs typeface="Century Gothic"/>
              </a:defRPr>
            </a:lvl1pPr>
          </a:lstStyle>
          <a:p>
            <a:pPr lvl="0" algn="ctr" fontAlgn="base">
              <a:lnSpc>
                <a:spcPct val="90000"/>
              </a:lnSpc>
              <a:spcBef>
                <a:spcPct val="50000"/>
              </a:spcBef>
              <a:spcAft>
                <a:spcPct val="0"/>
              </a:spcAft>
            </a:pPr>
            <a:r>
              <a:rPr lang="en-US" noProof="0" smtClean="0"/>
              <a:t>Click to edit Master title style</a:t>
            </a:r>
            <a:endParaRPr lang="en-US" noProof="0" dirty="0" smtClean="0"/>
          </a:p>
        </p:txBody>
      </p:sp>
      <p:pic>
        <p:nvPicPr>
          <p:cNvPr id="14" name="Picture 13" descr="banner-feldgroup.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
            <a:ext cx="12192000" cy="3058220"/>
          </a:xfrm>
          <a:prstGeom prst="rect">
            <a:avLst/>
          </a:prstGeom>
        </p:spPr>
      </p:pic>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6831" t="-16831" r="-16831" b="-16831"/>
          <a:stretch/>
        </p:blipFill>
        <p:spPr bwMode="auto">
          <a:xfrm>
            <a:off x="5207518" y="5762875"/>
            <a:ext cx="1776965" cy="469455"/>
          </a:xfrm>
          <a:prstGeom prst="rect">
            <a:avLst/>
          </a:prstGeom>
          <a:solidFill>
            <a:srgbClr val="FFFFFF"/>
          </a:solidFill>
          <a:ln w="9525">
            <a:noFill/>
            <a:miter lim="800000"/>
            <a:headEnd/>
            <a:tailEnd/>
          </a:ln>
          <a:effectLst/>
        </p:spPr>
      </p:pic>
      <p:sp>
        <p:nvSpPr>
          <p:cNvPr id="9" name="Footer Placeholder 4"/>
          <p:cNvSpPr>
            <a:spLocks noGrp="1"/>
          </p:cNvSpPr>
          <p:nvPr>
            <p:ph type="ftr" sz="quarter" idx="3"/>
          </p:nvPr>
        </p:nvSpPr>
        <p:spPr>
          <a:xfrm>
            <a:off x="4391380" y="6611342"/>
            <a:ext cx="3409245" cy="176970"/>
          </a:xfrm>
          <a:prstGeom prst="rect">
            <a:avLst/>
          </a:prstGeom>
        </p:spPr>
        <p:txBody>
          <a:bodyPr wrap="square" lIns="91432" tIns="45717" rIns="91432" bIns="45717"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38762975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Closing">
    <p:spTree>
      <p:nvGrpSpPr>
        <p:cNvPr id="1" name=""/>
        <p:cNvGrpSpPr/>
        <p:nvPr/>
      </p:nvGrpSpPr>
      <p:grpSpPr>
        <a:xfrm>
          <a:off x="0" y="0"/>
          <a:ext cx="0" cy="0"/>
          <a:chOff x="0" y="0"/>
          <a:chExt cx="0" cy="0"/>
        </a:xfrm>
      </p:grpSpPr>
      <p:pic>
        <p:nvPicPr>
          <p:cNvPr id="4" name="Picture 3" descr="banner-feldgroup.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459465"/>
            <a:ext cx="12192000" cy="3058220"/>
          </a:xfrm>
          <a:prstGeom prst="rect">
            <a:avLst/>
          </a:prstGeom>
        </p:spPr>
      </p:pic>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6831" t="-16831" r="-16831" b="-16831"/>
          <a:stretch/>
        </p:blipFill>
        <p:spPr bwMode="auto">
          <a:xfrm>
            <a:off x="5228424" y="2498130"/>
            <a:ext cx="1776965" cy="469454"/>
          </a:xfrm>
          <a:prstGeom prst="rect">
            <a:avLst/>
          </a:prstGeom>
          <a:solidFill>
            <a:srgbClr val="FFFFFF"/>
          </a:solidFill>
          <a:ln w="9525">
            <a:noFill/>
            <a:miter lim="800000"/>
            <a:headEnd/>
            <a:tailEnd/>
          </a:ln>
          <a:effectLst/>
        </p:spPr>
      </p:pic>
      <p:sp>
        <p:nvSpPr>
          <p:cNvPr id="7" name="Footer Placeholder 4"/>
          <p:cNvSpPr>
            <a:spLocks noGrp="1"/>
          </p:cNvSpPr>
          <p:nvPr>
            <p:ph type="ftr" sz="quarter" idx="3"/>
          </p:nvPr>
        </p:nvSpPr>
        <p:spPr>
          <a:xfrm>
            <a:off x="4391380" y="6611342"/>
            <a:ext cx="3409245" cy="176970"/>
          </a:xfrm>
          <a:prstGeom prst="rect">
            <a:avLst/>
          </a:prstGeom>
        </p:spPr>
        <p:txBody>
          <a:bodyPr wrap="square"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rPr>
              <a:t>© 2009-2020 The Feld Group Institute Confidential. All rights reserved.</a:t>
            </a:r>
            <a:endParaRPr dirty="0">
              <a:solidFill>
                <a:prstClr val="white">
                  <a:lumMod val="65000"/>
                </a:prstClr>
              </a:solidFill>
              <a:latin typeface="Arial" charset="0"/>
            </a:endParaRPr>
          </a:p>
        </p:txBody>
      </p:sp>
    </p:spTree>
    <p:extLst>
      <p:ext uri="{BB962C8B-B14F-4D97-AF65-F5344CB8AC3E}">
        <p14:creationId xmlns:p14="http://schemas.microsoft.com/office/powerpoint/2010/main" val="2281404147"/>
      </p:ext>
    </p:extLst>
  </p:cSld>
  <p:clrMapOvr>
    <a:masterClrMapping/>
  </p:clrMapOvr>
  <p:transition xmlns:p14="http://schemas.microsoft.com/office/powerpoint/2010/main"/>
  <p:timing>
    <p:tnLst>
      <p:par>
        <p:cTn xmlns:p14="http://schemas.microsoft.com/office/powerpoint/2010/mai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9166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3"/>
            <a:ext cx="9375379" cy="734047"/>
          </a:xfrm>
        </p:spPr>
        <p:txBody>
          <a:bodyPr wrap="square">
            <a:spAutoFit/>
          </a:bodyPr>
          <a:lstStyle>
            <a:lvl1pPr algn="l">
              <a:defRPr sz="5333"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7"/>
            <a:ext cx="9362659" cy="637823"/>
          </a:xfrm>
        </p:spPr>
        <p:txBody>
          <a:bodyPr>
            <a:noAutofit/>
          </a:bodyPr>
          <a:lstStyle>
            <a:lvl1pPr marL="0" marR="0" indent="0" algn="l" defTabSz="1089443" rtl="0" eaLnBrk="1" fontAlgn="auto" latinLnBrk="0" hangingPunct="1">
              <a:lnSpc>
                <a:spcPct val="80000"/>
              </a:lnSpc>
              <a:spcBef>
                <a:spcPct val="25000"/>
              </a:spcBef>
              <a:spcAft>
                <a:spcPts val="0"/>
              </a:spcAft>
              <a:buClrTx/>
              <a:buSzPct val="90000"/>
              <a:buFontTx/>
              <a:buNone/>
              <a:tabLst/>
              <a:defRPr sz="2267"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67" b="0"/>
            </a:lvl1pPr>
          </a:lstStyle>
          <a:p>
            <a:pPr lvl="0"/>
            <a:r>
              <a:rPr lang="en-US" dirty="0" smtClean="0"/>
              <a:t>Click to add Date</a:t>
            </a:r>
          </a:p>
        </p:txBody>
      </p:sp>
      <p:grpSp>
        <p:nvGrpSpPr>
          <p:cNvPr id="29" name="Group 28"/>
          <p:cNvGrpSpPr/>
          <p:nvPr userDrawn="1"/>
        </p:nvGrpSpPr>
        <p:grpSpPr>
          <a:xfrm>
            <a:off x="503981" y="1944095"/>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3279605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fontAlgn="base">
              <a:spcBef>
                <a:spcPct val="0"/>
              </a:spcBef>
              <a:spcAft>
                <a:spcPct val="0"/>
              </a:spcAft>
              <a:defRPr/>
            </a:pPr>
            <a:r>
              <a:rPr lang="en-US">
                <a:ea typeface="ＭＳ Ｐゴシック" pitchFamily="34" charset="-128"/>
              </a:rPr>
              <a:t>March 9, 2016</a:t>
            </a:r>
            <a:endParaRPr lang="en-US" dirty="0">
              <a:ea typeface="ＭＳ Ｐゴシック" pitchFamily="34" charset="-128"/>
            </a:endParaRPr>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p:txBody>
          <a:bodyPr/>
          <a:lstStyle/>
          <a:p>
            <a:pPr algn="ctr" fontAlgn="base">
              <a:spcAft>
                <a:spcPct val="0"/>
              </a:spcAft>
              <a:defRPr/>
            </a:pPr>
            <a:r>
              <a:rPr smtClean="0"/>
              <a:t>Proprietary and Confidential                                                      EFS Executive Steering Committee </a:t>
            </a:r>
            <a:endParaRPr dirty="0"/>
          </a:p>
        </p:txBody>
      </p:sp>
      <p:sp>
        <p:nvSpPr>
          <p:cNvPr id="10"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Text Placeholder 2"/>
          <p:cNvSpPr>
            <a:spLocks noGrp="1"/>
          </p:cNvSpPr>
          <p:nvPr>
            <p:ph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27636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DEFAULT/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834306" y="1471090"/>
            <a:ext cx="9375639" cy="3749675"/>
          </a:xfrm>
        </p:spPr>
        <p:txBody>
          <a:bodyPr wrap="square">
            <a:noAutofit/>
          </a:bodyPr>
          <a:lstStyle>
            <a:lvl1pPr>
              <a:defRPr sz="2100"/>
            </a:lvl1pPr>
            <a:lvl2pPr>
              <a:defRPr sz="2100"/>
            </a:lvl2pPr>
            <a:lvl3pPr>
              <a:defRPr sz="21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2"/>
          <p:cNvSpPr>
            <a:spLocks noGrp="1"/>
          </p:cNvSpPr>
          <p:nvPr>
            <p:ph type="body" idx="10"/>
          </p:nvPr>
        </p:nvSpPr>
        <p:spPr>
          <a:xfrm>
            <a:off x="834312" y="1003916"/>
            <a:ext cx="8538633" cy="369277"/>
          </a:xfrm>
          <a:noFill/>
          <a:ln w="9525">
            <a:noFill/>
            <a:miter lim="800000"/>
            <a:headEnd/>
            <a:tailEnd/>
          </a:ln>
          <a:effectLst/>
        </p:spPr>
        <p:txBody>
          <a:bodyPr vert="horz" wrap="square" lIns="0" tIns="0" rIns="117226" bIns="0" numCol="1" anchor="b" anchorCtr="0" compatLnSpc="1">
            <a:prstTxWarp prst="textNoShape">
              <a:avLst/>
            </a:prstTxWarp>
            <a:noAutofit/>
          </a:bodyPr>
          <a:lstStyle>
            <a:lvl1pPr marL="0" indent="0">
              <a:buNone/>
              <a:defRPr lang="en-US" sz="2600" b="1" kern="1200" smtClean="0">
                <a:solidFill>
                  <a:schemeClr val="tx1"/>
                </a:solidFill>
                <a:latin typeface="+mj-lt"/>
                <a:ea typeface="+mn-ea"/>
                <a:cs typeface="+mn-cs"/>
              </a:defRPr>
            </a:lvl1pPr>
            <a:lvl2pPr marL="586130" indent="0">
              <a:buNone/>
              <a:defRPr sz="2600" b="1"/>
            </a:lvl2pPr>
            <a:lvl3pPr marL="1172261" indent="0">
              <a:buNone/>
              <a:defRPr sz="2300" b="1"/>
            </a:lvl3pPr>
            <a:lvl4pPr marL="1758391" indent="0">
              <a:buNone/>
              <a:defRPr sz="2100" b="1"/>
            </a:lvl4pPr>
            <a:lvl5pPr marL="2344522" indent="0">
              <a:buNone/>
              <a:defRPr sz="2100" b="1"/>
            </a:lvl5pPr>
            <a:lvl6pPr marL="2930652" indent="0">
              <a:buNone/>
              <a:defRPr sz="2100" b="1"/>
            </a:lvl6pPr>
            <a:lvl7pPr marL="3516782" indent="0">
              <a:buNone/>
              <a:defRPr sz="2100" b="1"/>
            </a:lvl7pPr>
            <a:lvl8pPr marL="4102913" indent="0">
              <a:buNone/>
              <a:defRPr sz="2100" b="1"/>
            </a:lvl8pPr>
            <a:lvl9pPr marL="4689043" indent="0">
              <a:buNone/>
              <a:defRPr sz="2100" b="1"/>
            </a:lvl9pPr>
          </a:lstStyle>
          <a:p>
            <a:pPr marL="0" lvl="0" indent="0" algn="l" rtl="0" eaLnBrk="1" fontAlgn="base" hangingPunct="1">
              <a:lnSpc>
                <a:spcPct val="100000"/>
              </a:lnSpc>
              <a:spcBef>
                <a:spcPts val="1538"/>
              </a:spcBef>
              <a:spcAft>
                <a:spcPct val="0"/>
              </a:spcAft>
              <a:buClr>
                <a:schemeClr val="accent2"/>
              </a:buClr>
              <a:buNone/>
            </a:pPr>
            <a:r>
              <a:rPr lang="en-US" smtClean="0"/>
              <a:t>Click to edit Master text styles</a:t>
            </a:r>
          </a:p>
        </p:txBody>
      </p:sp>
      <p:sp>
        <p:nvSpPr>
          <p:cNvPr id="6" name="Title Placeholder 1"/>
          <p:cNvSpPr>
            <a:spLocks noGrp="1"/>
          </p:cNvSpPr>
          <p:nvPr>
            <p:ph type="title"/>
          </p:nvPr>
        </p:nvSpPr>
        <p:spPr>
          <a:xfrm>
            <a:off x="545375" y="227763"/>
            <a:ext cx="10224811" cy="33855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defRPr>
                <a:solidFill>
                  <a:schemeClr val="accent3"/>
                </a:solidFill>
              </a:defRPr>
            </a:lvl1pPr>
          </a:lstStyle>
          <a:p>
            <a:pPr lvl="0" algn="l" rtl="0" eaLnBrk="1" fontAlgn="base" hangingPunct="1">
              <a:lnSpc>
                <a:spcPct val="90000"/>
              </a:lnSpc>
              <a:spcBef>
                <a:spcPct val="0"/>
              </a:spcBef>
              <a:spcAft>
                <a:spcPct val="0"/>
              </a:spcAft>
            </a:pPr>
            <a:r>
              <a:rPr lang="en-US" dirty="0" smtClean="0"/>
              <a:t>Click to edit Master title style</a:t>
            </a:r>
            <a:endParaRPr lang="en-US" dirty="0"/>
          </a:p>
        </p:txBody>
      </p:sp>
      <p:sp>
        <p:nvSpPr>
          <p:cNvPr id="8"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33" b="0" i="0" u="none" strike="noStrike" kern="1200" cap="none" spc="0" normalizeH="0" baseline="0" noProof="0">
                <a:ln>
                  <a:noFill/>
                </a:ln>
                <a:solidFill>
                  <a:srgbClr val="ADAFB2"/>
                </a:solidFill>
                <a:effectLst/>
                <a:uLnTx/>
                <a:uFillTx/>
                <a:latin typeface="Arial Narrow"/>
                <a:ea typeface="+mn-ea"/>
                <a:cs typeface="+mn-cs"/>
              </a:defRPr>
            </a:lvl1pPr>
          </a:lstStyle>
          <a:p>
            <a:pPr algn="ctr" fontAlgn="base">
              <a:spcAft>
                <a:spcPct val="0"/>
              </a:spcAft>
              <a:defRPr/>
            </a:pPr>
            <a:r>
              <a:rPr smtClean="0"/>
              <a:t>Proprietary and Confidential                                                      EFS Executive Steering Committee </a:t>
            </a:r>
            <a:endParaRPr dirty="0"/>
          </a:p>
        </p:txBody>
      </p:sp>
      <p:sp>
        <p:nvSpPr>
          <p:cNvPr id="9" name="Date Placeholder 24"/>
          <p:cNvSpPr>
            <a:spLocks noGrp="1"/>
          </p:cNvSpPr>
          <p:nvPr>
            <p:ph type="dt" sz="half" idx="2"/>
          </p:nvPr>
        </p:nvSpPr>
        <p:spPr>
          <a:xfrm>
            <a:off x="9462362" y="6079563"/>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33" smtClean="0">
                <a:solidFill>
                  <a:srgbClr val="ADAFB2"/>
                </a:solidFill>
                <a:latin typeface="Arial Narrow" pitchFamily="34" charset="0"/>
              </a:defRPr>
            </a:lvl1pPr>
          </a:lstStyle>
          <a:p>
            <a:pPr fontAlgn="base">
              <a:spcBef>
                <a:spcPct val="0"/>
              </a:spcBef>
              <a:spcAft>
                <a:spcPct val="0"/>
              </a:spcAft>
              <a:defRPr/>
            </a:pPr>
            <a:r>
              <a:rPr lang="en-US">
                <a:ea typeface="ＭＳ Ｐゴシック" pitchFamily="34" charset="-128"/>
              </a:rPr>
              <a:t>March 9, 2016</a:t>
            </a:r>
            <a:endParaRPr lang="en-US" dirty="0">
              <a:ea typeface="ＭＳ Ｐゴシック" pitchFamily="34" charset="-128"/>
            </a:endParaRPr>
          </a:p>
        </p:txBody>
      </p:sp>
      <p:sp>
        <p:nvSpPr>
          <p:cNvPr id="10" name="Slide Number Placeholder 16"/>
          <p:cNvSpPr>
            <a:spLocks noGrp="1"/>
          </p:cNvSpPr>
          <p:nvPr>
            <p:ph type="sldNum" sz="quarter" idx="4"/>
          </p:nvPr>
        </p:nvSpPr>
        <p:spPr>
          <a:xfrm>
            <a:off x="11578542" y="6325573"/>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33"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spTree>
    <p:extLst>
      <p:ext uri="{BB962C8B-B14F-4D97-AF65-F5344CB8AC3E}">
        <p14:creationId xmlns:p14="http://schemas.microsoft.com/office/powerpoint/2010/main" val="1139241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Rectangle 8"/>
          <p:cNvSpPr/>
          <p:nvPr userDrawn="1"/>
        </p:nvSpPr>
        <p:spPr>
          <a:xfrm>
            <a:off x="0" y="8"/>
            <a:ext cx="12192000" cy="78791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3" name="Content Placeholder 2"/>
          <p:cNvSpPr>
            <a:spLocks noGrp="1"/>
          </p:cNvSpPr>
          <p:nvPr>
            <p:ph idx="1"/>
          </p:nvPr>
        </p:nvSpPr>
        <p:spPr>
          <a:xfrm>
            <a:off x="778943" y="1004715"/>
            <a:ext cx="10667999" cy="4854223"/>
          </a:xfrm>
        </p:spPr>
        <p:txBody>
          <a:bodyPr wrap="square">
            <a:noAutofit/>
          </a:bodyPr>
          <a:lstStyle/>
          <a:p>
            <a:pPr lvl="0"/>
            <a:endParaRPr lang="en-US" dirty="0"/>
          </a:p>
        </p:txBody>
      </p:sp>
      <p:sp>
        <p:nvSpPr>
          <p:cNvPr id="5" name="Date Placeholder 4"/>
          <p:cNvSpPr>
            <a:spLocks noGrp="1"/>
          </p:cNvSpPr>
          <p:nvPr>
            <p:ph type="dt" sz="half" idx="11"/>
          </p:nvPr>
        </p:nvSpPr>
        <p:spPr/>
        <p:txBody>
          <a:bodyPr/>
          <a:lstStyle/>
          <a:p>
            <a:pPr>
              <a:defRPr/>
            </a:pPr>
            <a:fld id="{539D557B-B6E8-4BF5-B204-AA4BF4F3BC5F}" type="datetime6">
              <a:rPr lang="en-US"/>
              <a:pPr>
                <a:defRPr/>
              </a:pPr>
              <a:t>August 16</a:t>
            </a:fld>
            <a:endParaRPr dirty="0"/>
          </a:p>
        </p:txBody>
      </p:sp>
      <p:sp>
        <p:nvSpPr>
          <p:cNvPr id="6" name="Footer Placeholder 5"/>
          <p:cNvSpPr>
            <a:spLocks noGrp="1"/>
          </p:cNvSpPr>
          <p:nvPr>
            <p:ph type="ftr" sz="quarter" idx="12"/>
          </p:nvPr>
        </p:nvSpPr>
        <p:spPr/>
        <p:txBody>
          <a:bodyPr/>
          <a:lstStyle>
            <a:lvl1pPr>
              <a:defRPr/>
            </a:lvl1pPr>
          </a:lstStyle>
          <a:p>
            <a:pPr algn="l">
              <a:defRPr/>
            </a:pPr>
            <a:r>
              <a:rPr smtClean="0"/>
              <a:t>Release Planning Event - LPSP</a:t>
            </a:r>
            <a:endParaRPr dirty="0"/>
          </a:p>
        </p:txBody>
      </p:sp>
      <p:sp>
        <p:nvSpPr>
          <p:cNvPr id="8" name="Slide Number Placeholder 7"/>
          <p:cNvSpPr>
            <a:spLocks noGrp="1"/>
          </p:cNvSpPr>
          <p:nvPr>
            <p:ph type="sldNum" sz="quarter" idx="13"/>
          </p:nvPr>
        </p:nvSpPr>
        <p:spPr/>
        <p:txBody>
          <a:bodyPr/>
          <a:lstStyle/>
          <a:p>
            <a:pPr>
              <a:spcBef>
                <a:spcPct val="0"/>
              </a:spcBef>
              <a:defRPr/>
            </a:pPr>
            <a:fld id="{039833E3-2DB9-4BEE-B686-F543F57A0C08}" type="slidenum">
              <a:rPr/>
              <a:pPr>
                <a:spcBef>
                  <a:spcPct val="0"/>
                </a:spcBef>
                <a:defRPr/>
              </a:pPr>
              <a:t>‹#›</a:t>
            </a:fld>
            <a:endParaRPr dirty="0"/>
          </a:p>
        </p:txBody>
      </p:sp>
      <p:sp>
        <p:nvSpPr>
          <p:cNvPr id="12" name="Title 1"/>
          <p:cNvSpPr>
            <a:spLocks noGrp="1"/>
          </p:cNvSpPr>
          <p:nvPr>
            <p:ph type="title"/>
          </p:nvPr>
        </p:nvSpPr>
        <p:spPr>
          <a:xfrm>
            <a:off x="783772" y="19057"/>
            <a:ext cx="10668000" cy="749808"/>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20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dirty="0" smtClean="0"/>
              <a:t>Click to edit Master title style</a:t>
            </a:r>
            <a:endParaRPr lang="en-US" dirty="0"/>
          </a:p>
        </p:txBody>
      </p:sp>
      <p:cxnSp>
        <p:nvCxnSpPr>
          <p:cNvPr id="11" name="Straight Connector 10"/>
          <p:cNvCxnSpPr/>
          <p:nvPr userDrawn="1"/>
        </p:nvCxnSpPr>
        <p:spPr>
          <a:xfrm>
            <a:off x="0" y="787919"/>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71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407493-E998-4D4B-95C2-122AE328C12B}" type="datetimeFigureOut">
              <a:rPr lang="en-US"/>
              <a:pPr/>
              <a:t>8/19/16</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FCF87B3-0002-FF4A-BA91-D4E720926C68}" type="slidenum">
              <a:rPr lang="en-US"/>
              <a:pPr/>
              <a:t>‹#›</a:t>
            </a:fld>
            <a:endParaRPr lang="en-US"/>
          </a:p>
        </p:txBody>
      </p:sp>
    </p:spTree>
    <p:extLst>
      <p:ext uri="{BB962C8B-B14F-4D97-AF65-F5344CB8AC3E}">
        <p14:creationId xmlns:p14="http://schemas.microsoft.com/office/powerpoint/2010/main" val="22907155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A7FE4A1-0268-4A2E-99CA-6734CC53CAB8}" type="datetime6">
              <a:rPr lang="en-US"/>
              <a:pPr>
                <a:defRPr/>
              </a:pPr>
              <a:t>August 16</a:t>
            </a:fld>
            <a:endParaRPr lang="en-US" dirty="0"/>
          </a:p>
        </p:txBody>
      </p:sp>
      <p:sp>
        <p:nvSpPr>
          <p:cNvPr id="4" name="Slide Number Placeholder 3"/>
          <p:cNvSpPr>
            <a:spLocks noGrp="1"/>
          </p:cNvSpPr>
          <p:nvPr>
            <p:ph type="sldNum" sz="quarter" idx="12"/>
          </p:nvPr>
        </p:nvSpPr>
        <p:spPr/>
        <p:txBody>
          <a:bodyPr/>
          <a:lstStyle/>
          <a:p>
            <a:pPr>
              <a:spcBef>
                <a:spcPct val="0"/>
              </a:spcBef>
              <a:defRPr/>
            </a:pPr>
            <a:fld id="{039833E3-2DB9-4BEE-B686-F543F57A0C08}" type="slidenum">
              <a:rPr lang="en-US"/>
              <a:pPr>
                <a:spcBef>
                  <a:spcPct val="0"/>
                </a:spcBef>
                <a:defRPr/>
              </a:pPr>
              <a:t>‹#›</a:t>
            </a:fld>
            <a:endParaRPr lang="en-US" dirty="0"/>
          </a:p>
        </p:txBody>
      </p:sp>
      <p:sp>
        <p:nvSpPr>
          <p:cNvPr id="5" name="Footer Placeholder 5"/>
          <p:cNvSpPr>
            <a:spLocks noGrp="1"/>
          </p:cNvSpPr>
          <p:nvPr>
            <p:ph type="ftr" sz="quarter" idx="13"/>
          </p:nvPr>
        </p:nvSpPr>
        <p:spPr>
          <a:xfrm>
            <a:off x="6151033" y="6113040"/>
            <a:ext cx="2194560" cy="457200"/>
          </a:xfrm>
        </p:spPr>
        <p:txBody>
          <a:bodyPr/>
          <a:lstStyle>
            <a:lvl1pPr>
              <a:defRPr/>
            </a:lvl1pPr>
          </a:lstStyle>
          <a:p>
            <a:pPr algn="l">
              <a:defRPr/>
            </a:pPr>
            <a:r>
              <a:rPr smtClean="0"/>
              <a:t>Release Planning Event - LPSP</a:t>
            </a:r>
            <a:endParaRPr dirty="0"/>
          </a:p>
        </p:txBody>
      </p:sp>
    </p:spTree>
    <p:extLst>
      <p:ext uri="{BB962C8B-B14F-4D97-AF65-F5344CB8AC3E}">
        <p14:creationId xmlns:p14="http://schemas.microsoft.com/office/powerpoint/2010/main" val="338241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FX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813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8" tIns="54475" rIns="108948" bIns="54475" rtlCol="0" anchor="ctr"/>
          <a:lstStyle/>
          <a:p>
            <a:pPr algn="ctr" fontAlgn="base">
              <a:spcBef>
                <a:spcPct val="0"/>
              </a:spcBef>
              <a:spcAft>
                <a:spcPct val="0"/>
              </a:spcAft>
            </a:pPr>
            <a:endParaRPr lang="en-US" sz="2807" dirty="0">
              <a:solidFill>
                <a:prstClr val="white"/>
              </a:solidFill>
            </a:endParaRPr>
          </a:p>
        </p:txBody>
      </p:sp>
    </p:spTree>
    <p:extLst>
      <p:ext uri="{BB962C8B-B14F-4D97-AF65-F5344CB8AC3E}">
        <p14:creationId xmlns:p14="http://schemas.microsoft.com/office/powerpoint/2010/main" val="1556397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224054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FX Purple">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10273029" cy="917575"/>
          </a:xfrm>
          <a:prstGeom prst="rect">
            <a:avLst/>
          </a:prstGeom>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5"/>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174483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FX Gray">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8"/>
            <a:ext cx="10273029" cy="917575"/>
          </a:xfrm>
          <a:prstGeom prst="rect">
            <a:avLst/>
          </a:prstGeo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5"/>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0772473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2850623"/>
            <a:ext cx="9375379" cy="1723549"/>
          </a:xfrm>
          <a:prstGeom prst="rect">
            <a:avLst/>
          </a:prstGeo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a:prstGeom prst="rect">
            <a:avLst/>
          </a:prstGeo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a:prstGeom prst="rect">
            <a:avLst/>
          </a:prstGeo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684013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462362" y="6079561"/>
            <a:ext cx="1765593" cy="446452"/>
          </a:xfrm>
          <a:prstGeom prst="rect">
            <a:avLst/>
          </a:prstGeom>
        </p:spPr>
        <p:txBody>
          <a:bodyPr/>
          <a:lstStyle/>
          <a:p>
            <a:pPr>
              <a:defRPr/>
            </a:pPr>
            <a:endParaRPr lang="en-US" dirty="0"/>
          </a:p>
        </p:txBody>
      </p:sp>
      <p:sp>
        <p:nvSpPr>
          <p:cNvPr id="8" name="Slide Number Placeholder 7"/>
          <p:cNvSpPr>
            <a:spLocks noGrp="1"/>
          </p:cNvSpPr>
          <p:nvPr>
            <p:ph type="sldNum" sz="quarter" idx="17"/>
          </p:nvPr>
        </p:nvSpPr>
        <p:spPr>
          <a:xfrm>
            <a:off x="11578542" y="6325572"/>
            <a:ext cx="268927" cy="182562"/>
          </a:xfrm>
          <a:prstGeom prst="rect">
            <a:avLst/>
          </a:prstGeom>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a:xfrm>
            <a:off x="3333321" y="6081891"/>
            <a:ext cx="6116107" cy="446452"/>
          </a:xfrm>
          <a:prstGeom prst="rect">
            <a:avLst/>
          </a:prstGeom>
        </p:spPr>
        <p:txBody>
          <a:bodyPr/>
          <a:lstStyle/>
          <a:p>
            <a:pPr>
              <a:defRPr/>
            </a:pPr>
            <a:endParaRPr dirty="0"/>
          </a:p>
        </p:txBody>
      </p:sp>
      <p:sp>
        <p:nvSpPr>
          <p:cNvPr id="10"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70"/>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25229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2_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2"/>
            <a:ext cx="9375379" cy="734047"/>
          </a:xfrm>
          <a:prstGeom prst="rect">
            <a:avLst/>
          </a:prstGeo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a:prstGeom prst="rect">
            <a:avLst/>
          </a:prstGeo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a:prstGeom prst="rect">
            <a:avLst/>
          </a:prstGeo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2888503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462362" y="6079561"/>
            <a:ext cx="1765593" cy="446452"/>
          </a:xfrm>
          <a:prstGeom prst="rect">
            <a:avLst/>
          </a:prstGeom>
        </p:spPr>
        <p:txBody>
          <a:bodyPr/>
          <a:lstStyle/>
          <a:p>
            <a:pPr>
              <a:defRPr/>
            </a:pPr>
            <a:endParaRPr lang="en-US" dirty="0"/>
          </a:p>
        </p:txBody>
      </p:sp>
      <p:sp>
        <p:nvSpPr>
          <p:cNvPr id="8" name="Slide Number Placeholder 7"/>
          <p:cNvSpPr>
            <a:spLocks noGrp="1"/>
          </p:cNvSpPr>
          <p:nvPr>
            <p:ph type="sldNum" sz="quarter" idx="17"/>
          </p:nvPr>
        </p:nvSpPr>
        <p:spPr>
          <a:xfrm>
            <a:off x="11578542" y="6325572"/>
            <a:ext cx="268927" cy="182562"/>
          </a:xfrm>
          <a:prstGeom prst="rect">
            <a:avLst/>
          </a:prstGeom>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a:xfrm>
            <a:off x="3333321" y="6081891"/>
            <a:ext cx="6116107" cy="446452"/>
          </a:xfrm>
          <a:prstGeom prst="rect">
            <a:avLst/>
          </a:prstGeom>
        </p:spPr>
        <p:txBody>
          <a:bodyPr/>
          <a:lstStyle/>
          <a:p>
            <a:pPr>
              <a:defRPr/>
            </a:pPr>
            <a:endParaRPr dirty="0"/>
          </a:p>
        </p:txBody>
      </p:sp>
      <p:sp>
        <p:nvSpPr>
          <p:cNvPr id="10"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70"/>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44938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2"/>
            <a:ext cx="9375379" cy="734047"/>
          </a:xfrm>
          <a:prstGeom prst="rect">
            <a:avLst/>
          </a:prstGeo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6"/>
            <a:ext cx="9362659" cy="637822"/>
          </a:xfrm>
          <a:prstGeom prst="rect">
            <a:avLst/>
          </a:prstGeom>
        </p:spPr>
        <p:txBody>
          <a:bodyPr>
            <a:noAutofit/>
          </a:bodyPr>
          <a:lstStyle>
            <a:lvl1pPr marL="0" marR="0" indent="0" algn="l" defTabSz="1089498"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a:prstGeom prst="rect">
            <a:avLst/>
          </a:prstGeo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1"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1472099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462362" y="6079561"/>
            <a:ext cx="1765593" cy="446452"/>
          </a:xfrm>
          <a:prstGeom prst="rect">
            <a:avLst/>
          </a:prstGeom>
        </p:spPr>
        <p:txBody>
          <a:bodyPr/>
          <a:lstStyle/>
          <a:p>
            <a:pPr>
              <a:defRPr/>
            </a:pPr>
            <a:endParaRPr lang="en-US" dirty="0"/>
          </a:p>
        </p:txBody>
      </p:sp>
      <p:sp>
        <p:nvSpPr>
          <p:cNvPr id="8" name="Slide Number Placeholder 7"/>
          <p:cNvSpPr>
            <a:spLocks noGrp="1"/>
          </p:cNvSpPr>
          <p:nvPr>
            <p:ph type="sldNum" sz="quarter" idx="17"/>
          </p:nvPr>
        </p:nvSpPr>
        <p:spPr>
          <a:xfrm>
            <a:off x="11578542" y="6325572"/>
            <a:ext cx="268927" cy="182562"/>
          </a:xfrm>
          <a:prstGeom prst="rect">
            <a:avLst/>
          </a:prstGeom>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a:xfrm>
            <a:off x="3333321" y="6081891"/>
            <a:ext cx="6116107" cy="446452"/>
          </a:xfrm>
          <a:prstGeom prst="rect">
            <a:avLst/>
          </a:prstGeom>
        </p:spPr>
        <p:txBody>
          <a:bodyPr/>
          <a:lstStyle/>
          <a:p>
            <a:pPr>
              <a:defRPr/>
            </a:pPr>
            <a:endParaRPr dirty="0"/>
          </a:p>
        </p:txBody>
      </p:sp>
      <p:sp>
        <p:nvSpPr>
          <p:cNvPr id="10"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70"/>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301270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FX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30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73"/>
            <a:ext cx="9375379" cy="734047"/>
          </a:xfrm>
        </p:spPr>
        <p:txBody>
          <a:bodyPr wrap="square">
            <a:spAutoFit/>
          </a:bodyPr>
          <a:lstStyle>
            <a:lvl1pPr algn="l">
              <a:defRPr sz="5333"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447"/>
            <a:ext cx="9362659" cy="637823"/>
          </a:xfrm>
        </p:spPr>
        <p:txBody>
          <a:bodyPr>
            <a:noAutofit/>
          </a:bodyPr>
          <a:lstStyle>
            <a:lvl1pPr marL="0" marR="0" indent="0" algn="l" defTabSz="1089443" rtl="0" eaLnBrk="1" fontAlgn="auto" latinLnBrk="0" hangingPunct="1">
              <a:lnSpc>
                <a:spcPct val="80000"/>
              </a:lnSpc>
              <a:spcBef>
                <a:spcPct val="25000"/>
              </a:spcBef>
              <a:spcAft>
                <a:spcPts val="0"/>
              </a:spcAft>
              <a:buClrTx/>
              <a:buSzPct val="90000"/>
              <a:buFontTx/>
              <a:buNone/>
              <a:tabLst/>
              <a:defRPr sz="2267"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67" b="0"/>
            </a:lvl1pPr>
          </a:lstStyle>
          <a:p>
            <a:pPr lvl="0"/>
            <a:r>
              <a:rPr lang="en-US" dirty="0" smtClean="0"/>
              <a:t>Click to add Date</a:t>
            </a:r>
          </a:p>
        </p:txBody>
      </p:sp>
      <p:grpSp>
        <p:nvGrpSpPr>
          <p:cNvPr id="29" name="Group 28"/>
          <p:cNvGrpSpPr/>
          <p:nvPr userDrawn="1"/>
        </p:nvGrpSpPr>
        <p:grpSpPr>
          <a:xfrm>
            <a:off x="503981" y="1944095"/>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414196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FX Purple">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5371"/>
            <a:ext cx="9375379" cy="734047"/>
          </a:xfrm>
        </p:spPr>
        <p:txBody>
          <a:bodyPr wrap="square">
            <a:spAutoFit/>
          </a:bodyPr>
          <a:lstStyle>
            <a:lvl1pPr algn="l">
              <a:defRPr sz="5333"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447"/>
            <a:ext cx="9362659" cy="637823"/>
          </a:xfrm>
        </p:spPr>
        <p:txBody>
          <a:bodyPr>
            <a:noAutofit/>
          </a:bodyPr>
          <a:lstStyle>
            <a:lvl1pPr marL="0" marR="0" indent="0" algn="l" defTabSz="1089443" rtl="0" eaLnBrk="1" fontAlgn="auto" latinLnBrk="0" hangingPunct="1">
              <a:lnSpc>
                <a:spcPct val="80000"/>
              </a:lnSpc>
              <a:spcBef>
                <a:spcPct val="25000"/>
              </a:spcBef>
              <a:spcAft>
                <a:spcPts val="0"/>
              </a:spcAft>
              <a:buClrTx/>
              <a:buSzPct val="90000"/>
              <a:buFontTx/>
              <a:buNone/>
              <a:tabLst/>
              <a:defRPr sz="2267"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67"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3"/>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297652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FX Gray">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5371"/>
            <a:ext cx="9375379" cy="734047"/>
          </a:xfrm>
        </p:spPr>
        <p:txBody>
          <a:bodyPr wrap="square">
            <a:spAutoFit/>
          </a:bodyPr>
          <a:lstStyle>
            <a:lvl1pPr algn="l">
              <a:defRPr sz="5333"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5" y="4926447"/>
            <a:ext cx="9362659" cy="637823"/>
          </a:xfrm>
        </p:spPr>
        <p:txBody>
          <a:bodyPr>
            <a:noAutofit/>
          </a:bodyPr>
          <a:lstStyle>
            <a:lvl1pPr marL="0" marR="0" indent="0" algn="l" defTabSz="1089443" rtl="0" eaLnBrk="1" fontAlgn="auto" latinLnBrk="0" hangingPunct="1">
              <a:lnSpc>
                <a:spcPct val="80000"/>
              </a:lnSpc>
              <a:spcBef>
                <a:spcPct val="25000"/>
              </a:spcBef>
              <a:spcAft>
                <a:spcPts val="0"/>
              </a:spcAft>
              <a:buClrTx/>
              <a:buSzPct val="90000"/>
              <a:buFontTx/>
              <a:buNone/>
              <a:tabLst/>
              <a:defRPr sz="2267"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67"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7"/>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93339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endParaRPr lang="en-US" dirty="0"/>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p:txBody>
          <a:bodyPr/>
          <a:lstStyle/>
          <a:p>
            <a:pPr>
              <a:defRPr/>
            </a:pPr>
            <a:endParaRPr dirty="0"/>
          </a:p>
        </p:txBody>
      </p:sp>
      <p:sp>
        <p:nvSpPr>
          <p:cNvPr id="10"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138526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934">
              <a:defRPr/>
            </a:lvl3pPr>
            <a:lvl4pPr marL="77350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934">
              <a:defRPr/>
            </a:lvl3pPr>
            <a:lvl4pPr marL="77350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endParaRPr dirty="0"/>
          </a:p>
        </p:txBody>
      </p:sp>
      <p:sp>
        <p:nvSpPr>
          <p:cNvPr id="12"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468466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endParaRPr dirty="0"/>
          </a:p>
        </p:txBody>
      </p:sp>
      <p:sp>
        <p:nvSpPr>
          <p:cNvPr id="12" name="Text Placeholder 8"/>
          <p:cNvSpPr>
            <a:spLocks noGrp="1"/>
          </p:cNvSpPr>
          <p:nvPr>
            <p:ph type="body" sz="quarter" idx="21"/>
          </p:nvPr>
        </p:nvSpPr>
        <p:spPr>
          <a:xfrm>
            <a:off x="959176" y="1187240"/>
            <a:ext cx="4930336" cy="354013"/>
          </a:xfrm>
        </p:spPr>
        <p:txBody>
          <a:bodyPr/>
          <a:lstStyle>
            <a:lvl1pPr>
              <a:defRPr sz="2667"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28"/>
            <a:ext cx="4930336" cy="354013"/>
          </a:xfrm>
        </p:spPr>
        <p:txBody>
          <a:bodyPr/>
          <a:lstStyle>
            <a:lvl1pPr>
              <a:defRPr sz="2667"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934">
              <a:defRPr/>
            </a:lvl3pPr>
            <a:lvl4pPr marL="77350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934">
              <a:defRPr/>
            </a:lvl3pPr>
            <a:lvl4pPr marL="77350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688579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5" tIns="54473" rIns="108945" bIns="54473" rtlCol="0" anchor="ctr"/>
          <a:lstStyle/>
          <a:p>
            <a:pPr algn="ctr" fontAlgn="base">
              <a:spcBef>
                <a:spcPct val="0"/>
              </a:spcBef>
              <a:spcAft>
                <a:spcPct val="0"/>
              </a:spcAft>
            </a:pPr>
            <a:endParaRPr lang="en-US" sz="2800" dirty="0">
              <a:solidFill>
                <a:prstClr val="white"/>
              </a:solidFill>
            </a:endParaRPr>
          </a:p>
        </p:txBody>
      </p:sp>
    </p:spTree>
    <p:extLst>
      <p:ext uri="{BB962C8B-B14F-4D97-AF65-F5344CB8AC3E}">
        <p14:creationId xmlns:p14="http://schemas.microsoft.com/office/powerpoint/2010/main" val="24920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9176" y="268118"/>
            <a:ext cx="10273029" cy="352777"/>
          </a:xfrm>
        </p:spPr>
        <p:txBody>
          <a:bodyPr/>
          <a:lstStyle>
            <a:lvl1pPr>
              <a:defRPr sz="2667" b="1"/>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959176" y="635009"/>
            <a:ext cx="10273029" cy="366713"/>
          </a:xfrm>
        </p:spPr>
        <p:txBody>
          <a:bodyPr/>
          <a:lstStyle>
            <a:lvl1pPr>
              <a:defRPr sz="2667" b="0" baseline="0">
                <a:solidFill>
                  <a:srgbClr val="4D148C"/>
                </a:solidFill>
                <a:latin typeface="+mj-lt"/>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959176" y="1185871"/>
            <a:ext cx="10273029" cy="4241295"/>
          </a:xfrm>
        </p:spPr>
        <p:txBody>
          <a:bodyPr/>
          <a:lstStyle>
            <a:lvl1pPr>
              <a:defRPr sz="3467" b="0" i="1" baseline="0">
                <a:solidFill>
                  <a:srgbClr val="4D148C"/>
                </a:solidFill>
                <a:latin typeface="+mj-lt"/>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endParaRPr lang="en-US" dirty="0"/>
          </a:p>
        </p:txBody>
      </p:sp>
      <p:sp>
        <p:nvSpPr>
          <p:cNvPr id="12" name="Slide Number Placeholder 11"/>
          <p:cNvSpPr>
            <a:spLocks noGrp="1"/>
          </p:cNvSpPr>
          <p:nvPr>
            <p:ph type="sldNum" sz="quarter" idx="16"/>
          </p:nvPr>
        </p:nvSpPr>
        <p:spPr/>
        <p:txBody>
          <a:bodyPr/>
          <a:lstStyle/>
          <a:p>
            <a:pPr>
              <a:defRPr/>
            </a:pPr>
            <a:fld id="{583AEE58-AB03-4533-B7B8-63113034422E}" type="slidenum">
              <a:rPr lang="en-US"/>
              <a:pPr>
                <a:defRPr/>
              </a:pPr>
              <a:t>‹#›</a:t>
            </a:fld>
            <a:endParaRPr lang="en-US" dirty="0"/>
          </a:p>
        </p:txBody>
      </p:sp>
      <p:sp>
        <p:nvSpPr>
          <p:cNvPr id="13" name="Footer Placeholder 12"/>
          <p:cNvSpPr>
            <a:spLocks noGrp="1"/>
          </p:cNvSpPr>
          <p:nvPr>
            <p:ph type="ftr" sz="quarter" idx="17"/>
          </p:nvPr>
        </p:nvSpPr>
        <p:spPr/>
        <p:txBody>
          <a:bodyPr/>
          <a:lstStyle/>
          <a:p>
            <a:pPr>
              <a:defRPr/>
            </a:pPr>
            <a:endParaRPr dirty="0"/>
          </a:p>
        </p:txBody>
      </p:sp>
    </p:spTree>
    <p:extLst>
      <p:ext uri="{BB962C8B-B14F-4D97-AF65-F5344CB8AC3E}">
        <p14:creationId xmlns:p14="http://schemas.microsoft.com/office/powerpoint/2010/main" val="990811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9736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FX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7"/>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986632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227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FX Gray">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7"/>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7"/>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406662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5" name="Line 9"/>
          <p:cNvSpPr>
            <a:spLocks noChangeShapeType="1"/>
          </p:cNvSpPr>
          <p:nvPr/>
        </p:nvSpPr>
        <p:spPr bwMode="auto">
          <a:xfrm>
            <a:off x="3409951" y="6100763"/>
            <a:ext cx="0" cy="514350"/>
          </a:xfrm>
          <a:prstGeom prst="line">
            <a:avLst/>
          </a:prstGeom>
          <a:noFill/>
          <a:ln w="9525">
            <a:solidFill>
              <a:srgbClr val="999999"/>
            </a:solidFill>
            <a:round/>
            <a:headEnd/>
            <a:tailEnd/>
          </a:ln>
          <a:effectLst/>
        </p:spPr>
        <p:txBody>
          <a:bodyPr/>
          <a:lstStyle/>
          <a:p>
            <a:pPr>
              <a:defRPr/>
            </a:pPr>
            <a:endParaRPr lang="en-US" dirty="0">
              <a:solidFill>
                <a:prstClr val="black"/>
              </a:solidFill>
            </a:endParaRPr>
          </a:p>
        </p:txBody>
      </p:sp>
      <p:sp>
        <p:nvSpPr>
          <p:cNvPr id="6" name="Line 10"/>
          <p:cNvSpPr>
            <a:spLocks noChangeShapeType="1"/>
          </p:cNvSpPr>
          <p:nvPr/>
        </p:nvSpPr>
        <p:spPr bwMode="auto">
          <a:xfrm>
            <a:off x="6206067" y="6100763"/>
            <a:ext cx="0" cy="514350"/>
          </a:xfrm>
          <a:prstGeom prst="line">
            <a:avLst/>
          </a:prstGeom>
          <a:noFill/>
          <a:ln w="9525">
            <a:solidFill>
              <a:srgbClr val="999999"/>
            </a:solidFill>
            <a:round/>
            <a:headEnd/>
            <a:tailEnd/>
          </a:ln>
          <a:effectLst/>
        </p:spPr>
        <p:txBody>
          <a:bodyPr/>
          <a:lstStyle/>
          <a:p>
            <a:pPr>
              <a:defRPr/>
            </a:pPr>
            <a:endParaRPr lang="en-US" dirty="0">
              <a:solidFill>
                <a:prstClr val="black"/>
              </a:solidFill>
            </a:endParaRPr>
          </a:p>
        </p:txBody>
      </p:sp>
      <p:sp>
        <p:nvSpPr>
          <p:cNvPr id="7" name="Line 20"/>
          <p:cNvSpPr>
            <a:spLocks noChangeShapeType="1"/>
          </p:cNvSpPr>
          <p:nvPr/>
        </p:nvSpPr>
        <p:spPr bwMode="auto">
          <a:xfrm>
            <a:off x="9000067" y="6100763"/>
            <a:ext cx="0" cy="514350"/>
          </a:xfrm>
          <a:prstGeom prst="line">
            <a:avLst/>
          </a:prstGeom>
          <a:noFill/>
          <a:ln w="9525">
            <a:solidFill>
              <a:srgbClr val="999999"/>
            </a:solidFill>
            <a:round/>
            <a:headEnd/>
            <a:tailEnd/>
          </a:ln>
          <a:effectLst/>
        </p:spPr>
        <p:txBody>
          <a:bodyPr/>
          <a:lstStyle/>
          <a:p>
            <a:pPr>
              <a:defRPr/>
            </a:pPr>
            <a:endParaRPr lang="en-US" dirty="0">
              <a:solidFill>
                <a:prstClr val="black"/>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8334" y="1625601"/>
            <a:ext cx="5092700" cy="419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54234" y="1625601"/>
            <a:ext cx="5094817" cy="4195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26"/>
          <p:cNvSpPr>
            <a:spLocks noGrp="1" noChangeArrowheads="1"/>
          </p:cNvSpPr>
          <p:nvPr>
            <p:ph type="dt" sz="half" idx="10"/>
          </p:nvPr>
        </p:nvSpPr>
        <p:spPr/>
        <p:txBody>
          <a:bodyPr/>
          <a:lstStyle>
            <a:lvl1pPr>
              <a:defRPr/>
            </a:lvl1pPr>
          </a:lstStyle>
          <a:p>
            <a:endParaRPr lang="en-US" dirty="0"/>
          </a:p>
        </p:txBody>
      </p:sp>
      <p:sp>
        <p:nvSpPr>
          <p:cNvPr id="10" name="Rectangle 27"/>
          <p:cNvSpPr>
            <a:spLocks noGrp="1" noChangeArrowheads="1"/>
          </p:cNvSpPr>
          <p:nvPr>
            <p:ph type="ftr" sz="quarter" idx="11"/>
          </p:nvPr>
        </p:nvSpPr>
        <p:spPr>
          <a:xfrm>
            <a:off x="3572933" y="6142039"/>
            <a:ext cx="2396067" cy="409575"/>
          </a:xfrm>
        </p:spPr>
        <p:txBody>
          <a:bodyPr/>
          <a:lstStyle>
            <a:lvl1pPr>
              <a:defRPr/>
            </a:lvl1pPr>
          </a:lstStyle>
          <a:p>
            <a:endParaRPr dirty="0"/>
          </a:p>
        </p:txBody>
      </p:sp>
    </p:spTree>
    <p:extLst>
      <p:ext uri="{BB962C8B-B14F-4D97-AF65-F5344CB8AC3E}">
        <p14:creationId xmlns:p14="http://schemas.microsoft.com/office/powerpoint/2010/main" val="966965437"/>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049868" y="1088517"/>
            <a:ext cx="9317565" cy="326815"/>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dirty="0" smtClean="0"/>
              <a:t>Click to edit Master text styles</a:t>
            </a:r>
          </a:p>
        </p:txBody>
      </p:sp>
      <p:sp>
        <p:nvSpPr>
          <p:cNvPr id="6" name="Text Placeholder 5"/>
          <p:cNvSpPr>
            <a:spLocks noGrp="1"/>
          </p:cNvSpPr>
          <p:nvPr>
            <p:ph type="body" sz="quarter" idx="11"/>
          </p:nvPr>
        </p:nvSpPr>
        <p:spPr>
          <a:xfrm>
            <a:off x="1016001" y="1555750"/>
            <a:ext cx="5020735" cy="3749675"/>
          </a:xfrm>
        </p:spPr>
        <p:txBody>
          <a:bodyPr wrap="square">
            <a:noAutofit/>
          </a:bodyPr>
          <a:lstStyle>
            <a:lvl1pPr marL="228600" indent="-228600" algn="l" defTabSz="914400" rtl="0" eaLnBrk="1" latinLnBrk="0" hangingPunct="1">
              <a:spcBef>
                <a:spcPts val="1200"/>
              </a:spcBef>
              <a:buSzPct val="90000"/>
              <a:buFont typeface="Arial" pitchFamily="34" charset="0"/>
              <a:buChar char="•"/>
              <a:defRPr lang="en-US" sz="1800" kern="1200" dirty="0" smtClean="0">
                <a:solidFill>
                  <a:schemeClr val="tx1"/>
                </a:solidFill>
                <a:latin typeface="Arial Narrow" pitchFamily="34" charset="0"/>
                <a:ea typeface="+mn-ea"/>
                <a:cs typeface="+mn-cs"/>
              </a:defRPr>
            </a:lvl1pPr>
            <a:lvl2pPr marL="341313" indent="-223838" algn="l" defTabSz="914400" rtl="0" eaLnBrk="1" latinLnBrk="0" hangingPunct="1">
              <a:spcBef>
                <a:spcPts val="1200"/>
              </a:spcBef>
              <a:buSzPct val="90000"/>
              <a:buFont typeface="Arial" pitchFamily="34" charset="0"/>
              <a:buChar char="•"/>
              <a:defRPr lang="en-US" sz="1800" kern="1200" dirty="0" smtClean="0">
                <a:solidFill>
                  <a:schemeClr val="tx1"/>
                </a:solidFill>
                <a:latin typeface="Arial Narrow" pitchFamily="34" charset="0"/>
                <a:ea typeface="+mn-ea"/>
                <a:cs typeface="+mn-cs"/>
              </a:defRPr>
            </a:lvl2pPr>
            <a:lvl3pPr marL="285750" indent="-117475" algn="l" defTabSz="914400" rtl="0" eaLnBrk="1" latinLnBrk="0" hangingPunct="1">
              <a:spcBef>
                <a:spcPts val="600"/>
              </a:spcBef>
              <a:buSzPct val="90000"/>
              <a:buFont typeface="Arial" pitchFamily="34" charset="0"/>
              <a:buChar char="•"/>
              <a:defRPr lang="en-US" sz="1800" kern="1200" dirty="0" smtClean="0">
                <a:solidFill>
                  <a:schemeClr val="tx1"/>
                </a:solidFill>
                <a:latin typeface="Arial Narrow" pitchFamily="34" charset="0"/>
                <a:ea typeface="+mn-ea"/>
                <a:cs typeface="+mn-cs"/>
              </a:defRPr>
            </a:lvl3pPr>
            <a:lvl4pPr marL="285750" indent="-117475" algn="l" defTabSz="914400" rtl="0" eaLnBrk="1" latinLnBrk="0" hangingPunct="1">
              <a:spcBef>
                <a:spcPts val="600"/>
              </a:spcBef>
              <a:buSzPct val="90000"/>
              <a:buFont typeface="Arial" pitchFamily="34" charset="0"/>
              <a:buChar char="•"/>
              <a:defRPr lang="en-US" sz="1800" kern="1200" dirty="0" smtClean="0">
                <a:solidFill>
                  <a:schemeClr val="tx1"/>
                </a:solidFill>
                <a:latin typeface="Arial Narrow" pitchFamily="34" charset="0"/>
                <a:ea typeface="+mn-ea"/>
                <a:cs typeface="+mn-cs"/>
              </a:defRPr>
            </a:lvl4pPr>
            <a:lvl5pPr marL="285750" indent="-117475" algn="l" defTabSz="914400" rtl="0" eaLnBrk="1" latinLnBrk="0" hangingPunct="1">
              <a:spcBef>
                <a:spcPts val="600"/>
              </a:spcBef>
              <a:buSzPct val="90000"/>
              <a:buFont typeface="Arial" pitchFamily="34" charset="0"/>
              <a:buChar char="•"/>
              <a:defRPr lang="en-US" sz="1800" kern="1200" dirty="0">
                <a:solidFill>
                  <a:schemeClr val="tx1"/>
                </a:solidFill>
                <a:latin typeface="Arial Narrow" pitchFamily="34" charset="0"/>
                <a:ea typeface="+mn-ea"/>
                <a:cs typeface="+mn-cs"/>
              </a:defRPr>
            </a:lvl5pPr>
          </a:lstStyle>
          <a:p>
            <a:pPr lvl="0"/>
            <a:r>
              <a:rPr lang="en-US" dirty="0" smtClean="0"/>
              <a:t>Click to edit Master text styles</a:t>
            </a:r>
          </a:p>
          <a:p>
            <a:pPr marL="227013" lvl="1" indent="-109538" algn="l" defTabSz="914400" rtl="0" eaLnBrk="1" latinLnBrk="0" hangingPunct="1">
              <a:spcBef>
                <a:spcPts val="600"/>
              </a:spcBef>
              <a:buSzPct val="90000"/>
              <a:buFont typeface="Arial Narrow"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5"/>
          <p:cNvSpPr>
            <a:spLocks noGrp="1"/>
          </p:cNvSpPr>
          <p:nvPr>
            <p:ph type="body" sz="quarter" idx="12"/>
          </p:nvPr>
        </p:nvSpPr>
        <p:spPr>
          <a:xfrm>
            <a:off x="6151033" y="1555750"/>
            <a:ext cx="4821767" cy="3749675"/>
          </a:xfrm>
        </p:spPr>
        <p:txBody>
          <a:bodyPr wrap="square">
            <a:noAutofit/>
          </a:bodyPr>
          <a:lstStyle>
            <a:lvl1pPr marL="228600" indent="-228600" algn="l" defTabSz="914400" rtl="0" eaLnBrk="1" latinLnBrk="0" hangingPunct="1">
              <a:spcBef>
                <a:spcPts val="1200"/>
              </a:spcBef>
              <a:buSzPct val="90000"/>
              <a:buFont typeface="Arial" pitchFamily="34" charset="0"/>
              <a:buChar char="•"/>
              <a:defRPr lang="en-US" sz="1800" kern="1200" dirty="0" smtClean="0">
                <a:solidFill>
                  <a:schemeClr val="tx1"/>
                </a:solidFill>
                <a:latin typeface="Arial Narrow" pitchFamily="34" charset="0"/>
                <a:ea typeface="+mn-ea"/>
                <a:cs typeface="+mn-cs"/>
              </a:defRPr>
            </a:lvl1pPr>
            <a:lvl2pPr marL="341313" indent="-223838" algn="l" defTabSz="914400" rtl="0" eaLnBrk="1" latinLnBrk="0" hangingPunct="1">
              <a:spcBef>
                <a:spcPts val="600"/>
              </a:spcBef>
              <a:buSzPct val="90000"/>
              <a:buFont typeface="Arial" pitchFamily="34" charset="0"/>
              <a:buChar char="•"/>
              <a:tabLst/>
              <a:defRPr lang="en-US" sz="1800" kern="1200" dirty="0" smtClean="0">
                <a:solidFill>
                  <a:schemeClr val="tx1"/>
                </a:solidFill>
                <a:latin typeface="Arial Narrow" pitchFamily="34" charset="0"/>
                <a:ea typeface="+mn-ea"/>
                <a:cs typeface="+mn-cs"/>
              </a:defRPr>
            </a:lvl2pPr>
            <a:lvl3pPr marL="285750" indent="-285750" algn="l" defTabSz="914400" rtl="0" eaLnBrk="1" latinLnBrk="0" hangingPunct="1">
              <a:spcBef>
                <a:spcPts val="600"/>
              </a:spcBef>
              <a:buSzPct val="90000"/>
              <a:buFont typeface="Arial" pitchFamily="34" charset="0"/>
              <a:buChar char="•"/>
              <a:defRPr lang="en-US" sz="1800" kern="1200" dirty="0" smtClean="0">
                <a:solidFill>
                  <a:schemeClr val="tx1"/>
                </a:solidFill>
                <a:latin typeface="Arial Narrow" pitchFamily="34" charset="0"/>
                <a:ea typeface="+mn-ea"/>
                <a:cs typeface="+mn-cs"/>
              </a:defRPr>
            </a:lvl3pPr>
            <a:lvl4pPr marL="285750" indent="-285750" algn="l" defTabSz="914400" rtl="0" eaLnBrk="1" latinLnBrk="0" hangingPunct="1">
              <a:spcBef>
                <a:spcPts val="600"/>
              </a:spcBef>
              <a:buSzPct val="90000"/>
              <a:buFont typeface="Arial" pitchFamily="34" charset="0"/>
              <a:buChar char="•"/>
              <a:defRPr lang="en-US" sz="1800" kern="1200" dirty="0" smtClean="0">
                <a:solidFill>
                  <a:schemeClr val="tx1"/>
                </a:solidFill>
                <a:latin typeface="Arial Narrow" pitchFamily="34" charset="0"/>
                <a:ea typeface="+mn-ea"/>
                <a:cs typeface="+mn-cs"/>
              </a:defRPr>
            </a:lvl4pPr>
            <a:lvl5pPr marL="285750" indent="-285750" algn="l" defTabSz="914400" rtl="0" eaLnBrk="1" latinLnBrk="0" hangingPunct="1">
              <a:spcBef>
                <a:spcPts val="600"/>
              </a:spcBef>
              <a:buSzPct val="90000"/>
              <a:buFont typeface="Arial" pitchFamily="34" charset="0"/>
              <a:buChar char="•"/>
              <a:defRPr lang="en-US" sz="1800" kern="1200" dirty="0">
                <a:solidFill>
                  <a:schemeClr val="tx1"/>
                </a:solidFill>
                <a:latin typeface="Arial Narrow" pitchFamily="34" charset="0"/>
                <a:ea typeface="+mn-ea"/>
                <a:cs typeface="+mn-cs"/>
              </a:defRPr>
            </a:lvl5pPr>
          </a:lstStyle>
          <a:p>
            <a:pPr lvl="0"/>
            <a:r>
              <a:rPr lang="en-US" dirty="0" smtClean="0"/>
              <a:t>Click to edit Master text styles</a:t>
            </a:r>
          </a:p>
          <a:p>
            <a:pPr marL="227013" lvl="1" indent="-109538" algn="l" defTabSz="914400" rtl="0" eaLnBrk="1" latinLnBrk="0" hangingPunct="1">
              <a:spcBef>
                <a:spcPts val="600"/>
              </a:spcBef>
              <a:buSzPct val="90000"/>
              <a:buFont typeface="Arial Narrow"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7"/>
          <p:cNvSpPr>
            <a:spLocks noGrp="1"/>
          </p:cNvSpPr>
          <p:nvPr>
            <p:ph type="dt" sz="half" idx="13"/>
          </p:nvPr>
        </p:nvSpPr>
        <p:spPr/>
        <p:txBody>
          <a:bodyPr/>
          <a:lstStyle/>
          <a:p>
            <a:pPr>
              <a:defRPr/>
            </a:pPr>
            <a:endParaRPr lang="en-US" dirty="0"/>
          </a:p>
        </p:txBody>
      </p:sp>
      <p:sp>
        <p:nvSpPr>
          <p:cNvPr id="9" name="Footer Placeholder 8"/>
          <p:cNvSpPr>
            <a:spLocks noGrp="1"/>
          </p:cNvSpPr>
          <p:nvPr>
            <p:ph type="ftr" sz="quarter" idx="14"/>
          </p:nvPr>
        </p:nvSpPr>
        <p:spPr/>
        <p:txBody>
          <a:bodyPr/>
          <a:lstStyle/>
          <a:p>
            <a:pPr algn="l">
              <a:defRPr/>
            </a:pPr>
            <a:r>
              <a:rPr smtClean="0"/>
              <a:t>Pricing Revenue RAPID Adoption</a:t>
            </a:r>
            <a:endParaRPr dirty="0"/>
          </a:p>
        </p:txBody>
      </p:sp>
      <p:sp>
        <p:nvSpPr>
          <p:cNvPr id="10" name="Slide Number Placeholder 9"/>
          <p:cNvSpPr>
            <a:spLocks noGrp="1"/>
          </p:cNvSpPr>
          <p:nvPr>
            <p:ph type="sldNum" sz="quarter" idx="15"/>
          </p:nvPr>
        </p:nvSpPr>
        <p:spPr/>
        <p:txBody>
          <a:bodyPr/>
          <a:lstStyle/>
          <a:p>
            <a:pPr>
              <a:spcBef>
                <a:spcPct val="0"/>
              </a:spcBef>
              <a:defRPr/>
            </a:pPr>
            <a:fld id="{039833E3-2DB9-4BEE-B686-F543F57A0C08}" type="slidenum">
              <a:rPr lang="en-US"/>
              <a:pPr>
                <a:spcBef>
                  <a:spcPct val="0"/>
                </a:spcBef>
                <a:defRPr/>
              </a:pPr>
              <a:t>‹#›</a:t>
            </a:fld>
            <a:endParaRPr lang="en-US"/>
          </a:p>
        </p:txBody>
      </p:sp>
    </p:spTree>
    <p:extLst>
      <p:ext uri="{BB962C8B-B14F-4D97-AF65-F5344CB8AC3E}">
        <p14:creationId xmlns:p14="http://schemas.microsoft.com/office/powerpoint/2010/main" val="1359175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lgn="l">
              <a:defRPr/>
            </a:pPr>
            <a:r>
              <a:rPr smtClean="0"/>
              <a:t>Pricing Revenue RAPID Adoption</a:t>
            </a:r>
            <a:endParaRPr dirty="0"/>
          </a:p>
        </p:txBody>
      </p:sp>
      <p:sp>
        <p:nvSpPr>
          <p:cNvPr id="4" name="Slide Number Placeholder 3"/>
          <p:cNvSpPr>
            <a:spLocks noGrp="1"/>
          </p:cNvSpPr>
          <p:nvPr>
            <p:ph type="sldNum" sz="quarter" idx="12"/>
          </p:nvPr>
        </p:nvSpPr>
        <p:spPr/>
        <p:txBody>
          <a:bodyPr/>
          <a:lstStyle/>
          <a:p>
            <a:pPr>
              <a:spcBef>
                <a:spcPct val="0"/>
              </a:spcBef>
              <a:defRPr/>
            </a:pPr>
            <a:fld id="{039833E3-2DB9-4BEE-B686-F543F57A0C08}" type="slidenum">
              <a:rPr lang="en-US"/>
              <a:pPr>
                <a:spcBef>
                  <a:spcPct val="0"/>
                </a:spcBef>
                <a:defRPr/>
              </a:pPr>
              <a:t>‹#›</a:t>
            </a:fld>
            <a:endParaRPr lang="en-US"/>
          </a:p>
        </p:txBody>
      </p:sp>
    </p:spTree>
    <p:extLst>
      <p:ext uri="{BB962C8B-B14F-4D97-AF65-F5344CB8AC3E}">
        <p14:creationId xmlns:p14="http://schemas.microsoft.com/office/powerpoint/2010/main" val="2873435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5999" y="319088"/>
            <a:ext cx="10137424" cy="749808"/>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400" rtl="0" eaLnBrk="1" fontAlgn="base" latinLnBrk="0" hangingPunct="1">
              <a:lnSpc>
                <a:spcPct val="90000"/>
              </a:lnSpc>
              <a:spcBef>
                <a:spcPct val="0"/>
              </a:spcBef>
              <a:spcAft>
                <a:spcPct val="0"/>
              </a:spcAft>
              <a:buNone/>
            </a:pPr>
            <a:r>
              <a:rPr lang="en-US" dirty="0" smtClean="0"/>
              <a:t>Click to edit Master title style</a:t>
            </a:r>
            <a:endParaRPr lang="en-US" dirty="0"/>
          </a:p>
        </p:txBody>
      </p:sp>
      <p:sp>
        <p:nvSpPr>
          <p:cNvPr id="3" name="Content Placeholder 2"/>
          <p:cNvSpPr>
            <a:spLocks noGrp="1"/>
          </p:cNvSpPr>
          <p:nvPr>
            <p:ph idx="1"/>
          </p:nvPr>
        </p:nvSpPr>
        <p:spPr>
          <a:xfrm>
            <a:off x="1027290" y="1555751"/>
            <a:ext cx="10137421" cy="4176183"/>
          </a:xfrm>
        </p:spPr>
        <p:txBody>
          <a:bodyPr wrap="square">
            <a:noAutofit/>
          </a:bodyPr>
          <a:lstStyle>
            <a:lvl1pPr marL="228600" indent="-228600">
              <a:defRPr/>
            </a:lvl1pPr>
            <a:lvl2pPr marL="347663" indent="-230188">
              <a:defRPr/>
            </a:lvl2pPr>
            <a:lvl3pPr marL="457200" indent="-230188">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idx="10"/>
          </p:nvPr>
        </p:nvSpPr>
        <p:spPr>
          <a:xfrm>
            <a:off x="1027290" y="1088517"/>
            <a:ext cx="10126133" cy="292608"/>
          </a:xfrm>
          <a:noFill/>
          <a:ln w="9525">
            <a:noFill/>
            <a:miter lim="800000"/>
            <a:headEnd/>
            <a:tailEnd/>
          </a:ln>
          <a:effectLst/>
        </p:spPr>
        <p:txBody>
          <a:bodyPr vert="horz" wrap="square" lIns="0" tIns="0" rIns="9144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5" name="Date Placeholder 4"/>
          <p:cNvSpPr>
            <a:spLocks noGrp="1"/>
          </p:cNvSpPr>
          <p:nvPr>
            <p:ph type="dt" sz="half" idx="11"/>
          </p:nvPr>
        </p:nvSpPr>
        <p:spPr>
          <a:xfrm>
            <a:off x="8958863" y="6122670"/>
            <a:ext cx="2194560" cy="457200"/>
          </a:xfrm>
        </p:spPr>
        <p:txBody>
          <a:bodyPr/>
          <a:lstStyle/>
          <a:p>
            <a:pPr>
              <a:defRPr/>
            </a:pPr>
            <a:endParaRPr lang="en-US" dirty="0"/>
          </a:p>
        </p:txBody>
      </p:sp>
      <p:sp>
        <p:nvSpPr>
          <p:cNvPr id="6" name="Footer Placeholder 5"/>
          <p:cNvSpPr>
            <a:spLocks noGrp="1"/>
          </p:cNvSpPr>
          <p:nvPr>
            <p:ph type="ftr" sz="quarter" idx="12"/>
          </p:nvPr>
        </p:nvSpPr>
        <p:spPr>
          <a:xfrm>
            <a:off x="5072498" y="6122670"/>
            <a:ext cx="2641345" cy="457200"/>
          </a:xfrm>
        </p:spPr>
        <p:txBody>
          <a:bodyPr/>
          <a:lstStyle/>
          <a:p>
            <a:pPr algn="l">
              <a:defRPr/>
            </a:pPr>
            <a:r>
              <a:rPr smtClean="0"/>
              <a:t>Pricing Revenue RAPID Adoption</a:t>
            </a:r>
            <a:endParaRPr dirty="0"/>
          </a:p>
        </p:txBody>
      </p:sp>
      <p:sp>
        <p:nvSpPr>
          <p:cNvPr id="8" name="Slide Number Placeholder 7"/>
          <p:cNvSpPr>
            <a:spLocks noGrp="1"/>
          </p:cNvSpPr>
          <p:nvPr>
            <p:ph type="sldNum" sz="quarter" idx="13"/>
          </p:nvPr>
        </p:nvSpPr>
        <p:spPr>
          <a:xfrm>
            <a:off x="11270123" y="6396990"/>
            <a:ext cx="365760" cy="182880"/>
          </a:xfrm>
        </p:spPr>
        <p:txBody>
          <a:bodyPr/>
          <a:lstStyle/>
          <a:p>
            <a:pPr>
              <a:spcBef>
                <a:spcPct val="0"/>
              </a:spcBef>
              <a:defRPr/>
            </a:pPr>
            <a:fld id="{039833E3-2DB9-4BEE-B686-F543F57A0C08}" type="slidenum">
              <a:rPr lang="en-US"/>
              <a:pPr>
                <a:spcBef>
                  <a:spcPct val="0"/>
                </a:spcBef>
                <a:defRPr/>
              </a:pPr>
              <a:t>‹#›</a:t>
            </a:fld>
            <a:endParaRPr lang="en-US"/>
          </a:p>
        </p:txBody>
      </p:sp>
    </p:spTree>
    <p:extLst>
      <p:ext uri="{BB962C8B-B14F-4D97-AF65-F5344CB8AC3E}">
        <p14:creationId xmlns:p14="http://schemas.microsoft.com/office/powerpoint/2010/main" val="1231201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8" y="153511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E1F48C-12CE-4202-8A0C-C40FE093FB7A}" type="datetimeFigureOut">
              <a:rPr lang="en-US"/>
              <a:pPr/>
              <a:t>8/19/16</a:t>
            </a:fld>
            <a:endParaRPr lang="en-US"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A668EFB5-382C-4B8D-AF17-94CEF01C80E5}" type="slidenum">
              <a:rPr lang="en-US"/>
              <a:pPr/>
              <a:t>‹#›</a:t>
            </a:fld>
            <a:endParaRPr lang="en-US" dirty="0"/>
          </a:p>
        </p:txBody>
      </p:sp>
    </p:spTree>
    <p:extLst>
      <p:ext uri="{BB962C8B-B14F-4D97-AF65-F5344CB8AC3E}">
        <p14:creationId xmlns:p14="http://schemas.microsoft.com/office/powerpoint/2010/main" val="1359958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014EA6-D298-4D28-9AF0-04639972E55C}" type="datetimeFigureOut">
              <a:rPr lang="en-US"/>
              <a:pPr/>
              <a:t>8/19/16</a:t>
            </a:fld>
            <a:endParaRPr lang="en-US"/>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643CFF8E-0455-4DAE-B652-0D8D3A8DAA04}" type="slidenum">
              <a:rPr lang="en-US"/>
              <a:pPr/>
              <a:t>‹#›</a:t>
            </a:fld>
            <a:endParaRPr lang="en-US"/>
          </a:p>
        </p:txBody>
      </p:sp>
    </p:spTree>
    <p:extLst>
      <p:ext uri="{BB962C8B-B14F-4D97-AF65-F5344CB8AC3E}">
        <p14:creationId xmlns:p14="http://schemas.microsoft.com/office/powerpoint/2010/main" val="3634403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4" name="Line 34"/>
          <p:cNvSpPr>
            <a:spLocks noChangeShapeType="1"/>
          </p:cNvSpPr>
          <p:nvPr/>
        </p:nvSpPr>
        <p:spPr bwMode="auto">
          <a:xfrm>
            <a:off x="0" y="654756"/>
            <a:ext cx="12192000" cy="0"/>
          </a:xfrm>
          <a:prstGeom prst="line">
            <a:avLst/>
          </a:prstGeom>
          <a:noFill/>
          <a:ln w="9525">
            <a:solidFill>
              <a:srgbClr val="999999"/>
            </a:solidFill>
            <a:round/>
            <a:headEnd/>
            <a:tailEnd/>
          </a:ln>
          <a:extLst>
            <a:ext uri="{909E8E84-426E-40dd-AFC4-6F175D3DCCD1}">
              <a14:hiddenFill xmlns:a14="http://schemas.microsoft.com/office/drawing/2010/main">
                <a:noFill/>
              </a14:hiddenFill>
            </a:ext>
          </a:extLst>
        </p:spPr>
        <p:txBody>
          <a:bodyPr lIns="117226" tIns="58613" rIns="117226" bIns="58613"/>
          <a:lstStyle/>
          <a:p>
            <a:endParaRPr lang="en-US" dirty="0">
              <a:solidFill>
                <a:prstClr val="black"/>
              </a:solidFill>
            </a:endParaRPr>
          </a:p>
        </p:txBody>
      </p:sp>
      <p:pic>
        <p:nvPicPr>
          <p:cNvPr id="7" name="Picture 61" descr="Clct_Prf_RGB_Pos_LtG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400" y="0"/>
            <a:ext cx="1117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atin typeface="Arial Narrow"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Narrow" pitchFamily="34" charset="0"/>
              </a:defRPr>
            </a:lvl1pPr>
            <a:lvl2pPr>
              <a:defRPr>
                <a:latin typeface="Arial Narrow" pitchFamily="34" charset="0"/>
              </a:defRPr>
            </a:lvl2pPr>
            <a:lvl3pPr>
              <a:defRPr>
                <a:latin typeface="Arial Narrow" pitchFamily="34" charset="0"/>
              </a:defRPr>
            </a:lvl3pPr>
            <a:lvl4pPr>
              <a:defRPr>
                <a:latin typeface="Arial Narrow" pitchFamily="34" charset="0"/>
              </a:defRPr>
            </a:lvl4pPr>
            <a:lvl5pPr>
              <a:defRPr>
                <a:latin typeface="Arial Narrow"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fld id="{FFD7D7D9-A610-46F5-8C5C-A12CB693F5C6}" type="datetimeFigureOut">
              <a:rPr lang="en-US"/>
              <a:pPr/>
              <a:t>8/19/16</a:t>
            </a:fld>
            <a:endParaRPr lang="en-US" dirty="0"/>
          </a:p>
        </p:txBody>
      </p:sp>
      <p:sp>
        <p:nvSpPr>
          <p:cNvPr id="10" name="Slide Number Placeholder 9"/>
          <p:cNvSpPr>
            <a:spLocks noGrp="1"/>
          </p:cNvSpPr>
          <p:nvPr>
            <p:ph type="sldNum" sz="quarter" idx="12"/>
          </p:nvPr>
        </p:nvSpPr>
        <p:spPr/>
        <p:txBody>
          <a:bodyPr/>
          <a:lstStyle/>
          <a:p>
            <a:fld id="{4B31D19A-F1C5-4D4C-8E2E-2B5ADA4EFAD9}" type="slidenum">
              <a:rPr lang="en-US"/>
              <a:pPr/>
              <a:t>‹#›</a:t>
            </a:fld>
            <a:endParaRPr lang="en-US" dirty="0"/>
          </a:p>
        </p:txBody>
      </p:sp>
    </p:spTree>
    <p:extLst>
      <p:ext uri="{BB962C8B-B14F-4D97-AF65-F5344CB8AC3E}">
        <p14:creationId xmlns:p14="http://schemas.microsoft.com/office/powerpoint/2010/main" val="24728427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Presentation Title 3">
    <p:spTree>
      <p:nvGrpSpPr>
        <p:cNvPr id="1" name=""/>
        <p:cNvGrpSpPr/>
        <p:nvPr/>
      </p:nvGrpSpPr>
      <p:grpSpPr>
        <a:xfrm>
          <a:off x="0" y="0"/>
          <a:ext cx="0" cy="0"/>
          <a:chOff x="0" y="0"/>
          <a:chExt cx="0" cy="0"/>
        </a:xfrm>
      </p:grpSpPr>
      <p:grpSp>
        <p:nvGrpSpPr>
          <p:cNvPr id="4" name="Group 34"/>
          <p:cNvGrpSpPr>
            <a:grpSpLocks/>
          </p:cNvGrpSpPr>
          <p:nvPr userDrawn="1"/>
        </p:nvGrpSpPr>
        <p:grpSpPr bwMode="auto">
          <a:xfrm>
            <a:off x="414869" y="1631951"/>
            <a:ext cx="1979084" cy="3725863"/>
            <a:chOff x="311150" y="1569447"/>
            <a:chExt cx="1484246" cy="3725456"/>
          </a:xfrm>
        </p:grpSpPr>
        <p:grpSp>
          <p:nvGrpSpPr>
            <p:cNvPr id="5" name="Group 8"/>
            <p:cNvGrpSpPr>
              <a:grpSpLocks noChangeAspect="1"/>
            </p:cNvGrpSpPr>
            <p:nvPr userDrawn="1"/>
          </p:nvGrpSpPr>
          <p:grpSpPr bwMode="auto">
            <a:xfrm rot="-5400000">
              <a:off x="-1039514" y="2920111"/>
              <a:ext cx="3725456" cy="1024128"/>
              <a:chOff x="590550" y="5774531"/>
              <a:chExt cx="1195388" cy="328612"/>
            </a:xfrm>
          </p:grpSpPr>
          <p:grpSp>
            <p:nvGrpSpPr>
              <p:cNvPr id="15" name="Group 19"/>
              <p:cNvGrpSpPr/>
              <p:nvPr userDrawn="1"/>
            </p:nvGrpSpPr>
            <p:grpSpPr>
              <a:xfrm>
                <a:off x="1216025" y="5774531"/>
                <a:ext cx="569913" cy="320674"/>
                <a:chOff x="1216025" y="5774531"/>
                <a:chExt cx="569913" cy="320674"/>
              </a:xfrm>
              <a:solidFill>
                <a:srgbClr val="ADAFB2"/>
              </a:solidFill>
            </p:grpSpPr>
            <p:sp>
              <p:nvSpPr>
                <p:cNvPr id="17" name="Freeform 7"/>
                <p:cNvSpPr>
                  <a:spLocks noEditPoints="1"/>
                </p:cNvSpPr>
                <p:nvPr/>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8" name="Freeform 8"/>
                <p:cNvSpPr>
                  <a:spLocks/>
                </p:cNvSpPr>
                <p:nvPr/>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9" name="Freeform 9"/>
                <p:cNvSpPr>
                  <a:spLocks/>
                </p:cNvSpPr>
                <p:nvPr/>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grpSp>
          <p:sp>
            <p:nvSpPr>
              <p:cNvPr id="16" name="Freeform 10"/>
              <p:cNvSpPr>
                <a:spLocks noEditPoints="1"/>
              </p:cNvSpPr>
              <p:nvPr userDrawn="1"/>
            </p:nvSpPr>
            <p:spPr bwMode="auto">
              <a:xfrm>
                <a:off x="590041" y="5774531"/>
                <a:ext cx="625452" cy="328536"/>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chemeClr val="tx2"/>
              </a:solid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grpSp>
        <p:grpSp>
          <p:nvGrpSpPr>
            <p:cNvPr id="6" name="Group 56"/>
            <p:cNvGrpSpPr/>
            <p:nvPr userDrawn="1"/>
          </p:nvGrpSpPr>
          <p:grpSpPr>
            <a:xfrm rot="16200000">
              <a:off x="811667" y="2378611"/>
              <a:ext cx="1615168" cy="352290"/>
              <a:chOff x="3898901" y="2554288"/>
              <a:chExt cx="858838" cy="187325"/>
            </a:xfrm>
            <a:solidFill>
              <a:schemeClr val="tx2"/>
            </a:solidFill>
          </p:grpSpPr>
          <p:sp>
            <p:nvSpPr>
              <p:cNvPr id="7" name="Freeform 17"/>
              <p:cNvSpPr>
                <a:spLocks/>
              </p:cNvSpPr>
              <p:nvPr/>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8" name="Freeform 18"/>
              <p:cNvSpPr>
                <a:spLocks noEditPoints="1"/>
              </p:cNvSpPr>
              <p:nvPr/>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9" name="Freeform 19"/>
              <p:cNvSpPr>
                <a:spLocks/>
              </p:cNvSpPr>
              <p:nvPr/>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0" name="Freeform 20"/>
              <p:cNvSpPr>
                <a:spLocks/>
              </p:cNvSpPr>
              <p:nvPr/>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1" name="Freeform 21"/>
              <p:cNvSpPr>
                <a:spLocks noEditPoints="1"/>
              </p:cNvSpPr>
              <p:nvPr/>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2" name="Freeform 22"/>
              <p:cNvSpPr>
                <a:spLocks/>
              </p:cNvSpPr>
              <p:nvPr/>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3" name="Freeform 23"/>
              <p:cNvSpPr>
                <a:spLocks noEditPoints="1"/>
              </p:cNvSpPr>
              <p:nvPr/>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14" name="Freeform 24"/>
              <p:cNvSpPr>
                <a:spLocks/>
              </p:cNvSpPr>
              <p:nvPr/>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grpSp>
      </p:grpSp>
      <p:sp>
        <p:nvSpPr>
          <p:cNvPr id="555016" name="Rectangle 8"/>
          <p:cNvSpPr>
            <a:spLocks noGrp="1" noChangeArrowheads="1"/>
          </p:cNvSpPr>
          <p:nvPr>
            <p:ph type="ctrTitle" sz="quarter"/>
          </p:nvPr>
        </p:nvSpPr>
        <p:spPr>
          <a:xfrm>
            <a:off x="3276601" y="3280887"/>
            <a:ext cx="8494184" cy="738664"/>
          </a:xfrm>
        </p:spPr>
        <p:txBody>
          <a:bodyPr anchor="t">
            <a:spAutoFit/>
          </a:bodyPr>
          <a:lstStyle>
            <a:lvl1pPr algn="l">
              <a:defRPr sz="4800">
                <a:solidFill>
                  <a:schemeClr val="tx2"/>
                </a:solidFill>
              </a:defRPr>
            </a:lvl1pPr>
          </a:lstStyle>
          <a:p>
            <a:r>
              <a:rPr lang="en-US" smtClean="0"/>
              <a:t>Click to edit Master title style</a:t>
            </a:r>
            <a:endParaRPr lang="en-US" dirty="0"/>
          </a:p>
        </p:txBody>
      </p:sp>
      <p:sp>
        <p:nvSpPr>
          <p:cNvPr id="555017" name="Rectangle 9"/>
          <p:cNvSpPr>
            <a:spLocks noGrp="1" noChangeArrowheads="1"/>
          </p:cNvSpPr>
          <p:nvPr>
            <p:ph type="subTitle" sz="quarter" idx="1"/>
          </p:nvPr>
        </p:nvSpPr>
        <p:spPr>
          <a:xfrm>
            <a:off x="3276600" y="3962400"/>
            <a:ext cx="8494184" cy="457200"/>
          </a:xfrm>
        </p:spPr>
        <p:txBody>
          <a:bodyPr>
            <a:noAutofit/>
          </a:bodyPr>
          <a:lstStyle>
            <a:lvl1pPr marL="0" indent="0">
              <a:spcBef>
                <a:spcPct val="25000"/>
              </a:spcBef>
              <a:buFontTx/>
              <a:buNone/>
              <a:defRPr sz="2000">
                <a:solidFill>
                  <a:schemeClr val="tx1"/>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5977682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a:lstStyle>
            <a:lvl1pPr algn="l">
              <a:defRPr lang="en-US" sz="3600" b="0" kern="1200" dirty="0">
                <a:solidFill>
                  <a:schemeClr val="tx2"/>
                </a:solidFill>
                <a:latin typeface="+mj-lt"/>
                <a:ea typeface="+mj-ea"/>
                <a:cs typeface="+mj-cs"/>
              </a:defRPr>
            </a:lvl1pPr>
          </a:lstStyle>
          <a:p>
            <a:pPr lvl="0"/>
            <a:r>
              <a:rPr lang="en-US" smtClean="0"/>
              <a:t>Click to edit Master title style</a:t>
            </a:r>
            <a:endParaRPr lang="en-US" dirty="0"/>
          </a:p>
        </p:txBody>
      </p:sp>
      <p:sp>
        <p:nvSpPr>
          <p:cNvPr id="3" name="Content Placeholder 2"/>
          <p:cNvSpPr>
            <a:spLocks noGrp="1"/>
          </p:cNvSpPr>
          <p:nvPr>
            <p:ph idx="1"/>
          </p:nvPr>
        </p:nvSpPr>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anchor="b">
            <a:noAutofit/>
          </a:bodyPr>
          <a:lstStyle>
            <a:lvl1pPr marL="0" indent="0">
              <a:buNone/>
              <a:defRPr lang="en-US" sz="2000" b="0" kern="1200" smtClean="0">
                <a:solidFill>
                  <a:schemeClr val="tx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5" name="Footer Placeholder 13"/>
          <p:cNvSpPr>
            <a:spLocks noGrp="1"/>
          </p:cNvSpPr>
          <p:nvPr>
            <p:ph type="ftr" sz="quarter" idx="11"/>
          </p:nvPr>
        </p:nvSpPr>
        <p:spPr>
          <a:ln/>
        </p:spPr>
        <p:txBody>
          <a:bodyPr/>
          <a:lstStyle>
            <a:lvl1pPr>
              <a:defRPr/>
            </a:lvl1pPr>
          </a:lstStyle>
          <a:p>
            <a:pPr>
              <a:defRPr/>
            </a:pPr>
            <a:r>
              <a:rPr smtClean="0"/>
              <a:t>Privileged and Confidential</a:t>
            </a:r>
            <a:endParaRPr dirty="0"/>
          </a:p>
        </p:txBody>
      </p:sp>
      <p:sp>
        <p:nvSpPr>
          <p:cNvPr id="6" name="Date Placeholder 24"/>
          <p:cNvSpPr>
            <a:spLocks noGrp="1"/>
          </p:cNvSpPr>
          <p:nvPr>
            <p:ph type="dt" sz="half" idx="12"/>
          </p:nvPr>
        </p:nvSpPr>
        <p:spPr>
          <a:ln/>
        </p:spPr>
        <p:txBody>
          <a:bodyPr/>
          <a:lstStyle>
            <a:lvl1pPr>
              <a:defRPr/>
            </a:lvl1pPr>
          </a:lstStyle>
          <a:p>
            <a:pPr>
              <a:defRPr/>
            </a:pPr>
            <a:endParaRPr dirty="0"/>
          </a:p>
        </p:txBody>
      </p:sp>
      <p:sp>
        <p:nvSpPr>
          <p:cNvPr id="8" name="Slide Number Placeholder 16"/>
          <p:cNvSpPr>
            <a:spLocks noGrp="1"/>
          </p:cNvSpPr>
          <p:nvPr>
            <p:ph type="sldNum" sz="quarter" idx="13"/>
          </p:nvPr>
        </p:nvSpPr>
        <p:spPr>
          <a:ln/>
        </p:spPr>
        <p:txBody>
          <a:bodyPr/>
          <a:lstStyle>
            <a:lvl1pPr>
              <a:defRPr/>
            </a:lvl1pPr>
          </a:lstStyle>
          <a:p>
            <a:pPr>
              <a:defRPr/>
            </a:pPr>
            <a:fld id="{648990C8-6B57-4133-996F-3C69D68F7EC3}" type="slidenum">
              <a:rPr/>
              <a:pPr>
                <a:defRPr/>
              </a:pPr>
              <a:t>‹#›</a:t>
            </a:fld>
            <a:endParaRPr dirty="0"/>
          </a:p>
        </p:txBody>
      </p:sp>
    </p:spTree>
    <p:extLst>
      <p:ext uri="{BB962C8B-B14F-4D97-AF65-F5344CB8AC3E}">
        <p14:creationId xmlns:p14="http://schemas.microsoft.com/office/powerpoint/2010/main" val="3975415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347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319089"/>
            <a:ext cx="10137424" cy="749808"/>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4278" rtl="0" eaLnBrk="1" fontAlgn="base" latinLnBrk="0" hangingPunct="1">
              <a:lnSpc>
                <a:spcPct val="90000"/>
              </a:lnSpc>
              <a:spcBef>
                <a:spcPct val="0"/>
              </a:spcBef>
              <a:spcAft>
                <a:spcPct val="0"/>
              </a:spcAft>
              <a:buNone/>
            </a:pPr>
            <a:r>
              <a:rPr lang="en-US" dirty="0" smtClean="0"/>
              <a:t>Click to edit Master title style</a:t>
            </a:r>
            <a:endParaRPr lang="en-US" dirty="0"/>
          </a:p>
        </p:txBody>
      </p:sp>
      <p:sp>
        <p:nvSpPr>
          <p:cNvPr id="3" name="Content Placeholder 2"/>
          <p:cNvSpPr>
            <a:spLocks noGrp="1"/>
          </p:cNvSpPr>
          <p:nvPr>
            <p:ph idx="1"/>
          </p:nvPr>
        </p:nvSpPr>
        <p:spPr>
          <a:xfrm>
            <a:off x="1027290" y="1555753"/>
            <a:ext cx="10137421" cy="4176183"/>
          </a:xfrm>
        </p:spPr>
        <p:txBody>
          <a:bodyPr wrap="square">
            <a:noAutofit/>
          </a:bodyPr>
          <a:lstStyle>
            <a:lvl1pPr marL="228569" indent="-228569">
              <a:defRPr/>
            </a:lvl1pPr>
            <a:lvl2pPr marL="347617" indent="-230157">
              <a:defRPr/>
            </a:lvl2pPr>
            <a:lvl3pPr marL="457139" indent="-230157">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idx="10"/>
          </p:nvPr>
        </p:nvSpPr>
        <p:spPr>
          <a:xfrm>
            <a:off x="1027291" y="1088519"/>
            <a:ext cx="10126133" cy="292608"/>
          </a:xfrm>
          <a:noFill/>
          <a:ln w="9525">
            <a:noFill/>
            <a:miter lim="800000"/>
            <a:headEnd/>
            <a:tailEnd/>
          </a:ln>
          <a:effectLst/>
        </p:spPr>
        <p:txBody>
          <a:bodyPr vert="horz" wrap="square" lIns="0" tIns="0" rIns="91430"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7139" indent="0">
              <a:buNone/>
              <a:defRPr sz="2000" b="1"/>
            </a:lvl2pPr>
            <a:lvl3pPr marL="914278" indent="0">
              <a:buNone/>
              <a:defRPr sz="1800" b="1"/>
            </a:lvl3pPr>
            <a:lvl4pPr marL="1371416" indent="0">
              <a:buNone/>
              <a:defRPr sz="1600" b="1"/>
            </a:lvl4pPr>
            <a:lvl5pPr marL="1828556" indent="0">
              <a:buNone/>
              <a:defRPr sz="1600" b="1"/>
            </a:lvl5pPr>
            <a:lvl6pPr marL="2285695" indent="0">
              <a:buNone/>
              <a:defRPr sz="1600" b="1"/>
            </a:lvl6pPr>
            <a:lvl7pPr marL="2742834" indent="0">
              <a:buNone/>
              <a:defRPr sz="1600" b="1"/>
            </a:lvl7pPr>
            <a:lvl8pPr marL="3199973" indent="0">
              <a:buNone/>
              <a:defRPr sz="1600" b="1"/>
            </a:lvl8pPr>
            <a:lvl9pPr marL="3657111"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9" name="TextBox 8"/>
          <p:cNvSpPr txBox="1"/>
          <p:nvPr userDrawn="1"/>
        </p:nvSpPr>
        <p:spPr>
          <a:xfrm>
            <a:off x="10687944" y="6346407"/>
            <a:ext cx="1048273" cy="365125"/>
          </a:xfrm>
          <a:prstGeom prst="rect">
            <a:avLst/>
          </a:prstGeom>
          <a:noFill/>
        </p:spPr>
        <p:txBody>
          <a:bodyPr wrap="square" lIns="91431" tIns="45715" rIns="91431" bIns="45715" rtlCol="0">
            <a:noAutofit/>
          </a:bodyPr>
          <a:lstStyle/>
          <a:p>
            <a:pPr algn="r" fontAlgn="base">
              <a:spcBef>
                <a:spcPct val="0"/>
              </a:spcBef>
              <a:spcAft>
                <a:spcPct val="0"/>
              </a:spcAft>
            </a:pPr>
            <a:fld id="{9F3FAE51-29DF-4694-8863-565838BB4D9D}" type="slidenum">
              <a:rPr lang="en-US" sz="1000" smtClean="0">
                <a:solidFill>
                  <a:srgbClr val="D1D3D4">
                    <a:lumMod val="75000"/>
                  </a:srgbClr>
                </a:solidFill>
              </a:rPr>
              <a:pPr algn="r" fontAlgn="base">
                <a:spcBef>
                  <a:spcPct val="0"/>
                </a:spcBef>
                <a:spcAft>
                  <a:spcPct val="0"/>
                </a:spcAft>
              </a:pPr>
              <a:t>‹#›</a:t>
            </a:fld>
            <a:endParaRPr lang="en-US" sz="1000" dirty="0">
              <a:solidFill>
                <a:srgbClr val="D1D3D4">
                  <a:lumMod val="75000"/>
                </a:srgbClr>
              </a:solidFill>
            </a:endParaRPr>
          </a:p>
        </p:txBody>
      </p:sp>
      <p:sp>
        <p:nvSpPr>
          <p:cNvPr id="10" name="Footer Placeholder 4"/>
          <p:cNvSpPr>
            <a:spLocks noGrp="1"/>
          </p:cNvSpPr>
          <p:nvPr>
            <p:ph type="ftr" sz="quarter" idx="3"/>
          </p:nvPr>
        </p:nvSpPr>
        <p:spPr>
          <a:xfrm>
            <a:off x="5344171" y="6346407"/>
            <a:ext cx="2224371" cy="365125"/>
          </a:xfrm>
          <a:prstGeom prst="rect">
            <a:avLst/>
          </a:prstGeom>
        </p:spPr>
        <p:txBody>
          <a:bodyPr vert="horz" lIns="91430" tIns="45715" rIns="91430" bIns="45715" rtlCol="0" anchor="t"/>
          <a:lstStyle>
            <a:lvl1pPr>
              <a:defRPr lang="en-US" smtClean="0"/>
            </a:lvl1pPr>
          </a:lstStyle>
          <a:p>
            <a:r>
              <a:t>Privileged and Confidential</a:t>
            </a:r>
            <a:endParaRPr dirty="0"/>
          </a:p>
        </p:txBody>
      </p:sp>
      <p:sp>
        <p:nvSpPr>
          <p:cNvPr id="11" name="Date Placeholder 3"/>
          <p:cNvSpPr>
            <a:spLocks noGrp="1"/>
          </p:cNvSpPr>
          <p:nvPr>
            <p:ph type="dt" sz="half" idx="2"/>
          </p:nvPr>
        </p:nvSpPr>
        <p:spPr>
          <a:xfrm>
            <a:off x="8891417" y="6346407"/>
            <a:ext cx="1938881" cy="365125"/>
          </a:xfrm>
          <a:prstGeom prst="rect">
            <a:avLst/>
          </a:prstGeom>
        </p:spPr>
        <p:txBody>
          <a:bodyPr vert="horz" lIns="91430" tIns="45715" rIns="91430" bIns="45715" rtlCol="0" anchor="t"/>
          <a:lstStyle>
            <a:lvl1pPr>
              <a:defRPr lang="en-US" smtClean="0"/>
            </a:lvl1pPr>
          </a:lstStyle>
          <a:p>
            <a:endParaRPr dirty="0"/>
          </a:p>
        </p:txBody>
      </p:sp>
    </p:spTree>
    <p:extLst>
      <p:ext uri="{BB962C8B-B14F-4D97-AF65-F5344CB8AC3E}">
        <p14:creationId xmlns:p14="http://schemas.microsoft.com/office/powerpoint/2010/main" val="4073807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437" y="1350238"/>
            <a:ext cx="10850881" cy="4471127"/>
          </a:xfrm>
        </p:spPr>
        <p:txBody>
          <a:bodyPr/>
          <a:lstStyle>
            <a:lvl1pPr marL="171426" marR="0" indent="-171426" algn="l" defTabSz="914278" rtl="0" eaLnBrk="0" fontAlgn="base" latinLnBrk="0" hangingPunct="0">
              <a:lnSpc>
                <a:spcPct val="100000"/>
              </a:lnSpc>
              <a:spcBef>
                <a:spcPts val="600"/>
              </a:spcBef>
              <a:spcAft>
                <a:spcPts val="0"/>
              </a:spcAft>
              <a:buClr>
                <a:schemeClr val="tx1"/>
              </a:buClr>
              <a:buSzTx/>
              <a:buFont typeface="Arial" pitchFamily="34" charset="0"/>
              <a:buChar char="•"/>
              <a:tabLst>
                <a:tab pos="457139" algn="l"/>
              </a:tabLst>
              <a:defRPr>
                <a:latin typeface="Arial Narrow" pitchFamily="34" charset="0"/>
              </a:defRPr>
            </a:lvl1pPr>
            <a:lvl2pPr marL="457139" indent="-169841">
              <a:lnSpc>
                <a:spcPct val="100000"/>
              </a:lnSpc>
              <a:spcBef>
                <a:spcPts val="600"/>
              </a:spcBef>
              <a:defRPr>
                <a:latin typeface="Arial Narrow" pitchFamily="34" charset="0"/>
              </a:defRPr>
            </a:lvl2pPr>
            <a:lvl3pPr>
              <a:lnSpc>
                <a:spcPct val="100000"/>
              </a:lnSpc>
              <a:spcBef>
                <a:spcPts val="600"/>
              </a:spcBef>
              <a:defRPr>
                <a:latin typeface="Arial Narrow" pitchFamily="34" charset="0"/>
              </a:defRPr>
            </a:lvl3pPr>
            <a:lvl4pPr>
              <a:lnSpc>
                <a:spcPct val="100000"/>
              </a:lnSpc>
              <a:spcBef>
                <a:spcPts val="600"/>
              </a:spcBef>
              <a:buFont typeface="Courier New" pitchFamily="49" charset="0"/>
              <a:buChar char="o"/>
              <a:defRPr>
                <a:latin typeface="Arial Narrow" pitchFamily="34" charset="0"/>
              </a:defRPr>
            </a:lvl4pPr>
            <a:lvl5pPr>
              <a:lnSpc>
                <a:spcPct val="100000"/>
              </a:lnSpc>
              <a:spcBef>
                <a:spcPts val="600"/>
              </a:spcBef>
              <a:defRPr>
                <a:latin typeface="Arial Narrow"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461435" y="258869"/>
            <a:ext cx="10972800" cy="825500"/>
          </a:xfrm>
        </p:spPr>
        <p:txBody>
          <a:bodyPr/>
          <a:lstStyle>
            <a:lvl1pPr>
              <a:defRPr>
                <a:latin typeface="Arial Narrow" pitchFamily="34" charset="0"/>
              </a:defRPr>
            </a:lvl1pPr>
          </a:lstStyle>
          <a:p>
            <a:r>
              <a:rPr lang="en-US" smtClean="0"/>
              <a:t>Click to edit Master title style</a:t>
            </a:r>
            <a:endParaRPr lang="en-US"/>
          </a:p>
        </p:txBody>
      </p:sp>
      <p:sp>
        <p:nvSpPr>
          <p:cNvPr id="4" name="TextBox 3"/>
          <p:cNvSpPr txBox="1"/>
          <p:nvPr userDrawn="1"/>
        </p:nvSpPr>
        <p:spPr>
          <a:xfrm>
            <a:off x="10687944" y="6346407"/>
            <a:ext cx="1048273" cy="365125"/>
          </a:xfrm>
          <a:prstGeom prst="rect">
            <a:avLst/>
          </a:prstGeom>
          <a:noFill/>
        </p:spPr>
        <p:txBody>
          <a:bodyPr wrap="square" lIns="91431" tIns="45715" rIns="91431" bIns="45715" rtlCol="0">
            <a:noAutofit/>
          </a:bodyPr>
          <a:lstStyle/>
          <a:p>
            <a:pPr algn="r" fontAlgn="base">
              <a:spcBef>
                <a:spcPct val="0"/>
              </a:spcBef>
              <a:spcAft>
                <a:spcPct val="0"/>
              </a:spcAft>
            </a:pPr>
            <a:fld id="{9F3FAE51-29DF-4694-8863-565838BB4D9D}" type="slidenum">
              <a:rPr lang="en-US" sz="1000" smtClean="0">
                <a:solidFill>
                  <a:srgbClr val="D1D3D4">
                    <a:lumMod val="75000"/>
                  </a:srgbClr>
                </a:solidFill>
              </a:rPr>
              <a:pPr algn="r" fontAlgn="base">
                <a:spcBef>
                  <a:spcPct val="0"/>
                </a:spcBef>
                <a:spcAft>
                  <a:spcPct val="0"/>
                </a:spcAft>
              </a:pPr>
              <a:t>‹#›</a:t>
            </a:fld>
            <a:endParaRPr lang="en-US" sz="1000" dirty="0">
              <a:solidFill>
                <a:srgbClr val="D1D3D4">
                  <a:lumMod val="75000"/>
                </a:srgbClr>
              </a:solidFill>
            </a:endParaRPr>
          </a:p>
        </p:txBody>
      </p:sp>
      <p:sp>
        <p:nvSpPr>
          <p:cNvPr id="8" name="Footer Placeholder 4"/>
          <p:cNvSpPr>
            <a:spLocks noGrp="1"/>
          </p:cNvSpPr>
          <p:nvPr>
            <p:ph type="ftr" sz="quarter" idx="3"/>
          </p:nvPr>
        </p:nvSpPr>
        <p:spPr>
          <a:xfrm>
            <a:off x="6199172" y="6310780"/>
            <a:ext cx="2224371" cy="365125"/>
          </a:xfrm>
          <a:prstGeom prst="rect">
            <a:avLst/>
          </a:prstGeom>
        </p:spPr>
        <p:txBody>
          <a:bodyPr vert="horz" lIns="91430" tIns="45715" rIns="91430" bIns="45715" rtlCol="0" anchor="t"/>
          <a:lstStyle>
            <a:lvl1pPr>
              <a:defRPr lang="en-US" smtClean="0"/>
            </a:lvl1pPr>
          </a:lstStyle>
          <a:p>
            <a:r>
              <a:t>Privileged and Confidential</a:t>
            </a:r>
            <a:endParaRPr dirty="0"/>
          </a:p>
        </p:txBody>
      </p:sp>
      <p:sp>
        <p:nvSpPr>
          <p:cNvPr id="9" name="Date Placeholder 3"/>
          <p:cNvSpPr>
            <a:spLocks noGrp="1"/>
          </p:cNvSpPr>
          <p:nvPr>
            <p:ph type="dt" sz="half" idx="2"/>
          </p:nvPr>
        </p:nvSpPr>
        <p:spPr>
          <a:xfrm>
            <a:off x="9081394" y="6310780"/>
            <a:ext cx="1923076" cy="365125"/>
          </a:xfrm>
          <a:prstGeom prst="rect">
            <a:avLst/>
          </a:prstGeom>
        </p:spPr>
        <p:txBody>
          <a:bodyPr vert="horz" lIns="91430" tIns="45715" rIns="91430" bIns="45715" rtlCol="0" anchor="t"/>
          <a:lstStyle>
            <a:lvl1pPr>
              <a:defRPr lang="en-US" smtClean="0"/>
            </a:lvl1pPr>
          </a:lstStyle>
          <a:p>
            <a:endParaRPr dirty="0"/>
          </a:p>
        </p:txBody>
      </p:sp>
    </p:spTree>
    <p:extLst>
      <p:ext uri="{BB962C8B-B14F-4D97-AF65-F5344CB8AC3E}">
        <p14:creationId xmlns:p14="http://schemas.microsoft.com/office/powerpoint/2010/main" val="3750465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Subhead Only">
    <p:spTree>
      <p:nvGrpSpPr>
        <p:cNvPr id="1" name=""/>
        <p:cNvGrpSpPr/>
        <p:nvPr/>
      </p:nvGrpSpPr>
      <p:grpSpPr>
        <a:xfrm>
          <a:off x="0" y="0"/>
          <a:ext cx="0" cy="0"/>
          <a:chOff x="0" y="0"/>
          <a:chExt cx="0" cy="0"/>
        </a:xfrm>
      </p:grpSpPr>
      <p:sp>
        <p:nvSpPr>
          <p:cNvPr id="2" name="Title 1"/>
          <p:cNvSpPr>
            <a:spLocks noGrp="1"/>
          </p:cNvSpPr>
          <p:nvPr>
            <p:ph type="title"/>
          </p:nvPr>
        </p:nvSpPr>
        <p:spPr>
          <a:xfrm>
            <a:off x="609603" y="319090"/>
            <a:ext cx="11161185" cy="749300"/>
          </a:xfrm>
          <a:noFill/>
          <a:ln w="9525">
            <a:noFill/>
            <a:miter lim="800000"/>
            <a:headEnd/>
            <a:tailEnd/>
          </a:ln>
          <a:effectLst/>
        </p:spPr>
        <p:txBody>
          <a:bodyPr vert="horz" wrap="square" lIns="0" tIns="0" rIns="0" bIns="0" numCol="1" anchor="t" anchorCtr="0" compatLnSpc="1">
            <a:prstTxWarp prst="textNoShape">
              <a:avLst/>
            </a:prstTxWarp>
          </a:bodyPr>
          <a:lstStyle>
            <a:lvl1pPr algn="l">
              <a:defRPr lang="en-US" sz="2800" b="0" kern="1200" dirty="0">
                <a:solidFill>
                  <a:schemeClr val="tx2"/>
                </a:solidFill>
                <a:latin typeface="+mj-lt"/>
                <a:ea typeface="+mj-ea"/>
                <a:cs typeface="+mj-cs"/>
              </a:defRPr>
            </a:lvl1pPr>
          </a:lstStyle>
          <a:p>
            <a:pPr lvl="0" algn="l" defTabSz="914278" rtl="0" eaLnBrk="1" fontAlgn="base" latinLnBrk="0" hangingPunct="1">
              <a:lnSpc>
                <a:spcPct val="90000"/>
              </a:lnSpc>
              <a:spcBef>
                <a:spcPct val="0"/>
              </a:spcBef>
              <a:spcAft>
                <a:spcPct val="0"/>
              </a:spcAft>
              <a:buNone/>
            </a:pPr>
            <a:r>
              <a:rPr lang="en-US" dirty="0" smtClean="0"/>
              <a:t>Click to edit Master title style</a:t>
            </a:r>
            <a:endParaRPr lang="en-US" dirty="0"/>
          </a:p>
        </p:txBody>
      </p:sp>
      <p:sp>
        <p:nvSpPr>
          <p:cNvPr id="5" name="Footer Placeholder 4"/>
          <p:cNvSpPr>
            <a:spLocks noGrp="1"/>
          </p:cNvSpPr>
          <p:nvPr>
            <p:ph type="ftr" sz="quarter" idx="3"/>
          </p:nvPr>
        </p:nvSpPr>
        <p:spPr>
          <a:xfrm>
            <a:off x="6199172" y="6310780"/>
            <a:ext cx="2224371" cy="365125"/>
          </a:xfrm>
          <a:prstGeom prst="rect">
            <a:avLst/>
          </a:prstGeom>
        </p:spPr>
        <p:txBody>
          <a:bodyPr vert="horz" lIns="91430" tIns="45715" rIns="91430" bIns="45715" rtlCol="0" anchor="t"/>
          <a:lstStyle>
            <a:lvl1pPr>
              <a:defRPr lang="en-US" smtClean="0"/>
            </a:lvl1pPr>
          </a:lstStyle>
          <a:p>
            <a:r>
              <a:t>Privileged and Confidential</a:t>
            </a:r>
            <a:endParaRPr dirty="0"/>
          </a:p>
        </p:txBody>
      </p:sp>
      <p:sp>
        <p:nvSpPr>
          <p:cNvPr id="8" name="Date Placeholder 3"/>
          <p:cNvSpPr>
            <a:spLocks noGrp="1"/>
          </p:cNvSpPr>
          <p:nvPr>
            <p:ph type="dt" sz="half" idx="2"/>
          </p:nvPr>
        </p:nvSpPr>
        <p:spPr>
          <a:xfrm>
            <a:off x="9081394" y="6310780"/>
            <a:ext cx="1923076" cy="365125"/>
          </a:xfrm>
          <a:prstGeom prst="rect">
            <a:avLst/>
          </a:prstGeom>
        </p:spPr>
        <p:txBody>
          <a:bodyPr vert="horz" lIns="91430" tIns="45715" rIns="91430" bIns="45715" rtlCol="0" anchor="t"/>
          <a:lstStyle>
            <a:lvl1pPr>
              <a:defRPr lang="en-US" smtClean="0"/>
            </a:lvl1pPr>
          </a:lstStyle>
          <a:p>
            <a:endParaRPr dirty="0"/>
          </a:p>
        </p:txBody>
      </p:sp>
      <p:sp>
        <p:nvSpPr>
          <p:cNvPr id="9" name="TextBox 8"/>
          <p:cNvSpPr txBox="1"/>
          <p:nvPr userDrawn="1"/>
        </p:nvSpPr>
        <p:spPr>
          <a:xfrm>
            <a:off x="10687944" y="6322656"/>
            <a:ext cx="1048273" cy="365125"/>
          </a:xfrm>
          <a:prstGeom prst="rect">
            <a:avLst/>
          </a:prstGeom>
          <a:noFill/>
        </p:spPr>
        <p:txBody>
          <a:bodyPr wrap="square" lIns="91431" tIns="45715" rIns="91431" bIns="45715" rtlCol="0">
            <a:noAutofit/>
          </a:bodyPr>
          <a:lstStyle/>
          <a:p>
            <a:pPr algn="r" fontAlgn="base">
              <a:spcBef>
                <a:spcPct val="0"/>
              </a:spcBef>
              <a:spcAft>
                <a:spcPct val="0"/>
              </a:spcAft>
            </a:pPr>
            <a:fld id="{9F3FAE51-29DF-4694-8863-565838BB4D9D}" type="slidenum">
              <a:rPr lang="en-US" sz="1000" smtClean="0">
                <a:solidFill>
                  <a:srgbClr val="D1D3D4">
                    <a:lumMod val="75000"/>
                  </a:srgbClr>
                </a:solidFill>
              </a:rPr>
              <a:pPr algn="r" fontAlgn="base">
                <a:spcBef>
                  <a:spcPct val="0"/>
                </a:spcBef>
                <a:spcAft>
                  <a:spcPct val="0"/>
                </a:spcAft>
              </a:pPr>
              <a:t>‹#›</a:t>
            </a:fld>
            <a:endParaRPr lang="en-US" sz="1000" dirty="0">
              <a:solidFill>
                <a:srgbClr val="D1D3D4">
                  <a:lumMod val="75000"/>
                </a:srgbClr>
              </a:solidFill>
            </a:endParaRPr>
          </a:p>
        </p:txBody>
      </p:sp>
    </p:spTree>
    <p:extLst>
      <p:ext uri="{BB962C8B-B14F-4D97-AF65-F5344CB8AC3E}">
        <p14:creationId xmlns:p14="http://schemas.microsoft.com/office/powerpoint/2010/main" val="2172675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437" y="1350238"/>
            <a:ext cx="10850881" cy="4471127"/>
          </a:xfrm>
        </p:spPr>
        <p:txBody>
          <a:bodyPr/>
          <a:lstStyle>
            <a:lvl1pPr marL="171426" marR="0" indent="-171426" algn="l" defTabSz="914278" rtl="0" eaLnBrk="0" fontAlgn="base" latinLnBrk="0" hangingPunct="0">
              <a:lnSpc>
                <a:spcPct val="100000"/>
              </a:lnSpc>
              <a:spcBef>
                <a:spcPts val="600"/>
              </a:spcBef>
              <a:spcAft>
                <a:spcPts val="0"/>
              </a:spcAft>
              <a:buClr>
                <a:schemeClr val="tx1"/>
              </a:buClr>
              <a:buSzTx/>
              <a:buFont typeface="Arial" pitchFamily="34" charset="0"/>
              <a:buChar char="•"/>
              <a:tabLst>
                <a:tab pos="457139" algn="l"/>
              </a:tabLst>
              <a:defRPr>
                <a:latin typeface="Arial Narrow" pitchFamily="34" charset="0"/>
              </a:defRPr>
            </a:lvl1pPr>
            <a:lvl2pPr marL="457139" indent="-169841">
              <a:lnSpc>
                <a:spcPct val="100000"/>
              </a:lnSpc>
              <a:spcBef>
                <a:spcPts val="600"/>
              </a:spcBef>
              <a:defRPr>
                <a:latin typeface="Arial Narrow" pitchFamily="34" charset="0"/>
              </a:defRPr>
            </a:lvl2pPr>
            <a:lvl3pPr>
              <a:lnSpc>
                <a:spcPct val="100000"/>
              </a:lnSpc>
              <a:spcBef>
                <a:spcPts val="600"/>
              </a:spcBef>
              <a:defRPr>
                <a:latin typeface="Arial Narrow" pitchFamily="34" charset="0"/>
              </a:defRPr>
            </a:lvl3pPr>
            <a:lvl4pPr>
              <a:lnSpc>
                <a:spcPct val="100000"/>
              </a:lnSpc>
              <a:spcBef>
                <a:spcPts val="600"/>
              </a:spcBef>
              <a:buFont typeface="Courier New" pitchFamily="49" charset="0"/>
              <a:buChar char="o"/>
              <a:defRPr>
                <a:latin typeface="Arial Narrow" pitchFamily="34" charset="0"/>
              </a:defRPr>
            </a:lvl4pPr>
            <a:lvl5pPr>
              <a:lnSpc>
                <a:spcPct val="100000"/>
              </a:lnSpc>
              <a:spcBef>
                <a:spcPts val="600"/>
              </a:spcBef>
              <a:defRPr>
                <a:latin typeface="Arial Narrow"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461435" y="258869"/>
            <a:ext cx="10972800" cy="825500"/>
          </a:xfrm>
        </p:spPr>
        <p:txBody>
          <a:bodyPr/>
          <a:lstStyle>
            <a:lvl1pPr>
              <a:defRPr>
                <a:latin typeface="Arial Narrow" pitchFamily="34" charset="0"/>
              </a:defRPr>
            </a:lvl1pPr>
          </a:lstStyle>
          <a:p>
            <a:r>
              <a:rPr lang="en-US" smtClean="0"/>
              <a:t>Click to edit Master title style</a:t>
            </a:r>
            <a:endParaRPr lang="en-US"/>
          </a:p>
        </p:txBody>
      </p:sp>
      <p:sp>
        <p:nvSpPr>
          <p:cNvPr id="4" name="TextBox 3"/>
          <p:cNvSpPr txBox="1"/>
          <p:nvPr userDrawn="1"/>
        </p:nvSpPr>
        <p:spPr>
          <a:xfrm>
            <a:off x="10687944" y="6346407"/>
            <a:ext cx="1048273" cy="365125"/>
          </a:xfrm>
          <a:prstGeom prst="rect">
            <a:avLst/>
          </a:prstGeom>
          <a:noFill/>
        </p:spPr>
        <p:txBody>
          <a:bodyPr wrap="square" lIns="91431" tIns="45715" rIns="91431" bIns="45715" rtlCol="0">
            <a:noAutofit/>
          </a:bodyPr>
          <a:lstStyle/>
          <a:p>
            <a:pPr algn="r" fontAlgn="base">
              <a:spcBef>
                <a:spcPct val="0"/>
              </a:spcBef>
              <a:spcAft>
                <a:spcPct val="0"/>
              </a:spcAft>
            </a:pPr>
            <a:fld id="{9F3FAE51-29DF-4694-8863-565838BB4D9D}" type="slidenum">
              <a:rPr lang="en-US" sz="1000" smtClean="0">
                <a:solidFill>
                  <a:srgbClr val="D1D3D4">
                    <a:lumMod val="75000"/>
                  </a:srgbClr>
                </a:solidFill>
              </a:rPr>
              <a:pPr algn="r" fontAlgn="base">
                <a:spcBef>
                  <a:spcPct val="0"/>
                </a:spcBef>
                <a:spcAft>
                  <a:spcPct val="0"/>
                </a:spcAft>
              </a:pPr>
              <a:t>‹#›</a:t>
            </a:fld>
            <a:endParaRPr lang="en-US" sz="1000" dirty="0">
              <a:solidFill>
                <a:srgbClr val="D1D3D4">
                  <a:lumMod val="75000"/>
                </a:srgbClr>
              </a:solidFill>
            </a:endParaRPr>
          </a:p>
        </p:txBody>
      </p:sp>
      <p:sp>
        <p:nvSpPr>
          <p:cNvPr id="8" name="Footer Placeholder 4"/>
          <p:cNvSpPr>
            <a:spLocks noGrp="1"/>
          </p:cNvSpPr>
          <p:nvPr>
            <p:ph type="ftr" sz="quarter" idx="3"/>
          </p:nvPr>
        </p:nvSpPr>
        <p:spPr>
          <a:xfrm>
            <a:off x="6199172" y="6310780"/>
            <a:ext cx="2224371" cy="365125"/>
          </a:xfrm>
          <a:prstGeom prst="rect">
            <a:avLst/>
          </a:prstGeom>
        </p:spPr>
        <p:txBody>
          <a:bodyPr vert="horz" lIns="91430" tIns="45715" rIns="91430" bIns="45715" rtlCol="0" anchor="t"/>
          <a:lstStyle>
            <a:lvl1pPr>
              <a:defRPr lang="en-US" smtClean="0"/>
            </a:lvl1pPr>
          </a:lstStyle>
          <a:p>
            <a:r>
              <a:t>Privileged and Confidential</a:t>
            </a:r>
            <a:endParaRPr dirty="0"/>
          </a:p>
        </p:txBody>
      </p:sp>
      <p:sp>
        <p:nvSpPr>
          <p:cNvPr id="9" name="Date Placeholder 3"/>
          <p:cNvSpPr>
            <a:spLocks noGrp="1"/>
          </p:cNvSpPr>
          <p:nvPr>
            <p:ph type="dt" sz="half" idx="2"/>
          </p:nvPr>
        </p:nvSpPr>
        <p:spPr>
          <a:xfrm>
            <a:off x="9081394" y="6310780"/>
            <a:ext cx="1923076" cy="365125"/>
          </a:xfrm>
          <a:prstGeom prst="rect">
            <a:avLst/>
          </a:prstGeom>
        </p:spPr>
        <p:txBody>
          <a:bodyPr vert="horz" lIns="91430" tIns="45715" rIns="91430" bIns="45715" rtlCol="0" anchor="t"/>
          <a:lstStyle>
            <a:lvl1pPr>
              <a:defRPr lang="en-US" smtClean="0"/>
            </a:lvl1pPr>
          </a:lstStyle>
          <a:p>
            <a:endParaRPr dirty="0"/>
          </a:p>
        </p:txBody>
      </p:sp>
    </p:spTree>
    <p:extLst>
      <p:ext uri="{BB962C8B-B14F-4D97-AF65-F5344CB8AC3E}">
        <p14:creationId xmlns:p14="http://schemas.microsoft.com/office/powerpoint/2010/main" val="34618772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3" y="3345369"/>
            <a:ext cx="9375379" cy="730315"/>
          </a:xfrm>
        </p:spPr>
        <p:txBody>
          <a:bodyPr wrap="square">
            <a:spAutoFit/>
          </a:bodyPr>
          <a:lstStyle>
            <a:lvl1pPr algn="l">
              <a:defRPr sz="5300"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4" y="4926446"/>
            <a:ext cx="9362659" cy="637823"/>
          </a:xfrm>
        </p:spPr>
        <p:txBody>
          <a:bodyPr>
            <a:noAutofit/>
          </a:bodyPr>
          <a:lstStyle>
            <a:lvl1pPr marL="0" marR="0" indent="0" algn="l" defTabSz="1089471" rtl="0" eaLnBrk="1" fontAlgn="auto" latinLnBrk="0" hangingPunct="1">
              <a:lnSpc>
                <a:spcPct val="80000"/>
              </a:lnSpc>
              <a:spcBef>
                <a:spcPct val="25000"/>
              </a:spcBef>
              <a:spcAft>
                <a:spcPts val="0"/>
              </a:spcAft>
              <a:buClrTx/>
              <a:buSzPct val="90000"/>
              <a:buFontTx/>
              <a:buNone/>
              <a:tabLst/>
              <a:defRPr sz="2300"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00" b="0"/>
            </a:lvl1pPr>
          </a:lstStyle>
          <a:p>
            <a:pPr lvl="0"/>
            <a:r>
              <a:rPr lang="en-US" dirty="0" smtClean="0"/>
              <a:t>Click to add Date</a:t>
            </a:r>
          </a:p>
        </p:txBody>
      </p:sp>
      <p:grpSp>
        <p:nvGrpSpPr>
          <p:cNvPr id="29" name="Group 28"/>
          <p:cNvGrpSpPr/>
          <p:nvPr userDrawn="1"/>
        </p:nvGrpSpPr>
        <p:grpSpPr>
          <a:xfrm>
            <a:off x="503980" y="1944094"/>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7">
                <a:solidFill>
                  <a:prstClr val="white"/>
                </a:solidFill>
              </a:endParaRPr>
            </a:p>
          </p:txBody>
        </p:sp>
      </p:grpSp>
    </p:spTree>
    <p:extLst>
      <p:ext uri="{BB962C8B-B14F-4D97-AF65-F5344CB8AC3E}">
        <p14:creationId xmlns:p14="http://schemas.microsoft.com/office/powerpoint/2010/main" val="3827230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3" y="3345368"/>
            <a:ext cx="9375379" cy="730315"/>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4" y="4926446"/>
            <a:ext cx="9362659" cy="637823"/>
          </a:xfrm>
        </p:spPr>
        <p:txBody>
          <a:bodyPr>
            <a:noAutofit/>
          </a:bodyPr>
          <a:lstStyle>
            <a:lvl1pPr marL="0" marR="0" indent="0" algn="l" defTabSz="1089471"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2"/>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848947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3" y="3345367"/>
            <a:ext cx="9375379" cy="730315"/>
          </a:xfrm>
        </p:spPr>
        <p:txBody>
          <a:bodyPr wrap="square">
            <a:spAutoFit/>
          </a:bodyPr>
          <a:lstStyle>
            <a:lvl1pPr algn="l">
              <a:defRPr sz="5300"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4" y="4926446"/>
            <a:ext cx="9362659" cy="637823"/>
          </a:xfrm>
        </p:spPr>
        <p:txBody>
          <a:bodyPr>
            <a:noAutofit/>
          </a:bodyPr>
          <a:lstStyle>
            <a:lvl1pPr marL="0" marR="0" indent="0" algn="l" defTabSz="1089471" rtl="0" eaLnBrk="1" fontAlgn="auto" latinLnBrk="0" hangingPunct="1">
              <a:lnSpc>
                <a:spcPct val="80000"/>
              </a:lnSpc>
              <a:spcBef>
                <a:spcPct val="25000"/>
              </a:spcBef>
              <a:spcAft>
                <a:spcPts val="0"/>
              </a:spcAft>
              <a:buClrTx/>
              <a:buSzPct val="90000"/>
              <a:buFontTx/>
              <a:buNone/>
              <a:tabLst/>
              <a:defRPr sz="2300"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00"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3"/>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526165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fld id="{CBDE785E-5941-4EC8-B2EC-F797675B73B8}" type="datetime3">
              <a:rPr lang="en-US"/>
              <a:pPr>
                <a:defRPr/>
              </a:pPr>
              <a:t>19 August 2016</a:t>
            </a:fld>
            <a:endParaRPr lang="en-US"/>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a:p>
        </p:txBody>
      </p:sp>
      <p:sp>
        <p:nvSpPr>
          <p:cNvPr id="9" name="Footer Placeholder 8"/>
          <p:cNvSpPr>
            <a:spLocks noGrp="1"/>
          </p:cNvSpPr>
          <p:nvPr>
            <p:ph type="ftr" sz="quarter" idx="18"/>
          </p:nvPr>
        </p:nvSpPr>
        <p:spPr/>
        <p:txBody>
          <a:bodyPr/>
          <a:lstStyle/>
          <a:p>
            <a:pPr>
              <a:defRPr/>
            </a:pPr>
            <a:r>
              <a:rPr smtClean="0"/>
              <a:t>Title  │  Draft/Version#  │  Author/Department</a:t>
            </a:r>
            <a:endParaRPr dirty="0"/>
          </a:p>
        </p:txBody>
      </p:sp>
      <p:sp>
        <p:nvSpPr>
          <p:cNvPr id="10" name="Title Placeholder 1"/>
          <p:cNvSpPr>
            <a:spLocks noGrp="1"/>
          </p:cNvSpPr>
          <p:nvPr>
            <p:ph type="title"/>
          </p:nvPr>
        </p:nvSpPr>
        <p:spPr bwMode="auto">
          <a:xfrm>
            <a:off x="959176" y="26829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63"/>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4888351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946">
              <a:defRPr/>
            </a:lvl3pPr>
            <a:lvl4pPr marL="77352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946">
              <a:defRPr/>
            </a:lvl3pPr>
            <a:lvl4pPr marL="77352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a:p>
        </p:txBody>
      </p:sp>
      <p:sp>
        <p:nvSpPr>
          <p:cNvPr id="10" name="Footer Placeholder 9"/>
          <p:cNvSpPr>
            <a:spLocks noGrp="1"/>
          </p:cNvSpPr>
          <p:nvPr>
            <p:ph type="ftr" sz="quarter" idx="20"/>
          </p:nvPr>
        </p:nvSpPr>
        <p:spPr/>
        <p:txBody>
          <a:bodyPr/>
          <a:lstStyle/>
          <a:p>
            <a:pPr>
              <a:defRPr/>
            </a:pPr>
            <a:r>
              <a:rPr smtClean="0"/>
              <a:t>Title  │  Draft/Version#  │  Author/Department</a:t>
            </a:r>
            <a:endParaRPr dirty="0"/>
          </a:p>
        </p:txBody>
      </p:sp>
      <p:sp>
        <p:nvSpPr>
          <p:cNvPr id="12" name="Title Placeholder 1"/>
          <p:cNvSpPr>
            <a:spLocks noGrp="1"/>
          </p:cNvSpPr>
          <p:nvPr>
            <p:ph type="title"/>
          </p:nvPr>
        </p:nvSpPr>
        <p:spPr bwMode="auto">
          <a:xfrm>
            <a:off x="959176" y="26829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622740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fld id="{CBDE785E-5941-4EC8-B2EC-F797675B73B8}" type="datetime3">
              <a:rPr lang="en-US"/>
              <a:pPr>
                <a:defRPr/>
              </a:pPr>
              <a:t>19 August 2016</a:t>
            </a:fld>
            <a:endParaRPr lang="en-US"/>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a:p>
        </p:txBody>
      </p:sp>
      <p:sp>
        <p:nvSpPr>
          <p:cNvPr id="10" name="Footer Placeholder 9"/>
          <p:cNvSpPr>
            <a:spLocks noGrp="1"/>
          </p:cNvSpPr>
          <p:nvPr>
            <p:ph type="ftr" sz="quarter" idx="20"/>
          </p:nvPr>
        </p:nvSpPr>
        <p:spPr/>
        <p:txBody>
          <a:bodyPr/>
          <a:lstStyle/>
          <a:p>
            <a:pPr>
              <a:defRPr/>
            </a:pPr>
            <a:r>
              <a:rPr smtClean="0"/>
              <a:t>Title  │  Draft/Version#  │  Author/Department</a:t>
            </a:r>
            <a:endParaRPr dirty="0"/>
          </a:p>
        </p:txBody>
      </p:sp>
      <p:sp>
        <p:nvSpPr>
          <p:cNvPr id="12" name="Text Placeholder 8"/>
          <p:cNvSpPr>
            <a:spLocks noGrp="1"/>
          </p:cNvSpPr>
          <p:nvPr>
            <p:ph type="body" sz="quarter" idx="21"/>
          </p:nvPr>
        </p:nvSpPr>
        <p:spPr>
          <a:xfrm>
            <a:off x="959176" y="1187235"/>
            <a:ext cx="4930336" cy="354013"/>
          </a:xfrm>
        </p:spPr>
        <p:txBody>
          <a:bodyPr/>
          <a:lstStyle>
            <a:lvl1pPr>
              <a:defRPr sz="2600"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24"/>
            <a:ext cx="4930336" cy="354013"/>
          </a:xfrm>
        </p:spPr>
        <p:txBody>
          <a:bodyPr/>
          <a:lstStyle>
            <a:lvl1pPr>
              <a:defRPr sz="2600"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29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946">
              <a:defRPr/>
            </a:lvl3pPr>
            <a:lvl4pPr marL="77352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946">
              <a:defRPr/>
            </a:lvl3pPr>
            <a:lvl4pPr marL="77352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960271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18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8" tIns="54475" rIns="108948" bIns="54475" rtlCol="0" anchor="ctr"/>
          <a:lstStyle/>
          <a:p>
            <a:pPr algn="ctr" fontAlgn="base">
              <a:spcBef>
                <a:spcPct val="0"/>
              </a:spcBef>
              <a:spcAft>
                <a:spcPct val="0"/>
              </a:spcAft>
            </a:pPr>
            <a:endParaRPr lang="en-US" sz="2807">
              <a:solidFill>
                <a:prstClr val="white"/>
              </a:solidFill>
            </a:endParaRPr>
          </a:p>
        </p:txBody>
      </p:sp>
    </p:spTree>
    <p:extLst>
      <p:ext uri="{BB962C8B-B14F-4D97-AF65-F5344CB8AC3E}">
        <p14:creationId xmlns:p14="http://schemas.microsoft.com/office/powerpoint/2010/main" val="2456797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9175" y="268116"/>
            <a:ext cx="10273029" cy="352777"/>
          </a:xfrm>
        </p:spPr>
        <p:txBody>
          <a:bodyPr/>
          <a:lstStyle>
            <a:lvl1pPr>
              <a:defRPr sz="2600" b="1"/>
            </a:lvl1pPr>
          </a:lstStyle>
          <a:p>
            <a:r>
              <a:rPr lang="en-US" dirty="0" smtClean="0"/>
              <a:t>Source of Quote – Speaker or Publication Name</a:t>
            </a:r>
            <a:endParaRPr lang="en-US" dirty="0"/>
          </a:p>
        </p:txBody>
      </p:sp>
      <p:sp>
        <p:nvSpPr>
          <p:cNvPr id="8" name="Text Placeholder 7"/>
          <p:cNvSpPr>
            <a:spLocks noGrp="1"/>
          </p:cNvSpPr>
          <p:nvPr>
            <p:ph type="body" sz="quarter" idx="13" hasCustomPrompt="1"/>
          </p:nvPr>
        </p:nvSpPr>
        <p:spPr>
          <a:xfrm>
            <a:off x="959175" y="635004"/>
            <a:ext cx="10273029" cy="366713"/>
          </a:xfrm>
        </p:spPr>
        <p:txBody>
          <a:bodyPr/>
          <a:lstStyle>
            <a:lvl1pPr>
              <a:defRPr sz="2600" b="0" baseline="0">
                <a:solidFill>
                  <a:srgbClr val="4D148C"/>
                </a:solidFill>
                <a:latin typeface="+mj-lt"/>
              </a:defRPr>
            </a:lvl1pPr>
          </a:lstStyle>
          <a:p>
            <a:pPr lvl="0"/>
            <a:r>
              <a:rPr lang="en-US" dirty="0" smtClean="0"/>
              <a:t>Speaker’s Title or Quoted Publication Date</a:t>
            </a:r>
          </a:p>
        </p:txBody>
      </p:sp>
      <p:sp>
        <p:nvSpPr>
          <p:cNvPr id="10" name="Text Placeholder 9"/>
          <p:cNvSpPr>
            <a:spLocks noGrp="1"/>
          </p:cNvSpPr>
          <p:nvPr>
            <p:ph type="body" sz="quarter" idx="14" hasCustomPrompt="1"/>
          </p:nvPr>
        </p:nvSpPr>
        <p:spPr>
          <a:xfrm>
            <a:off x="959175" y="1185866"/>
            <a:ext cx="10273029" cy="4241295"/>
          </a:xfrm>
        </p:spPr>
        <p:txBody>
          <a:bodyPr/>
          <a:lstStyle>
            <a:lvl1pPr>
              <a:defRPr sz="3500" b="0" i="1" baseline="0">
                <a:solidFill>
                  <a:srgbClr val="4D148C"/>
                </a:solidFill>
                <a:latin typeface="+mj-lt"/>
              </a:defRPr>
            </a:lvl1pPr>
          </a:lstStyle>
          <a:p>
            <a:pPr lvl="0"/>
            <a:r>
              <a:rPr lang="en-US" dirty="0" smtClean="0"/>
              <a:t>Quoted comment or passage</a:t>
            </a:r>
          </a:p>
        </p:txBody>
      </p:sp>
      <p:sp>
        <p:nvSpPr>
          <p:cNvPr id="11" name="Date Placeholder 10"/>
          <p:cNvSpPr>
            <a:spLocks noGrp="1"/>
          </p:cNvSpPr>
          <p:nvPr>
            <p:ph type="dt" sz="half" idx="15"/>
          </p:nvPr>
        </p:nvSpPr>
        <p:spPr/>
        <p:txBody>
          <a:bodyPr/>
          <a:lstStyle/>
          <a:p>
            <a:pPr>
              <a:defRPr/>
            </a:pPr>
            <a:fld id="{CBDE785E-5941-4EC8-B2EC-F797675B73B8}" type="datetime3">
              <a:rPr lang="en-US"/>
              <a:pPr>
                <a:defRPr/>
              </a:pPr>
              <a:t>19 August 2016</a:t>
            </a:fld>
            <a:endParaRPr lang="en-US"/>
          </a:p>
        </p:txBody>
      </p:sp>
      <p:sp>
        <p:nvSpPr>
          <p:cNvPr id="12" name="Slide Number Placeholder 11"/>
          <p:cNvSpPr>
            <a:spLocks noGrp="1"/>
          </p:cNvSpPr>
          <p:nvPr>
            <p:ph type="sldNum" sz="quarter" idx="16"/>
          </p:nvPr>
        </p:nvSpPr>
        <p:spPr/>
        <p:txBody>
          <a:bodyPr/>
          <a:lstStyle/>
          <a:p>
            <a:pPr>
              <a:defRPr/>
            </a:pPr>
            <a:fld id="{583AEE58-AB03-4533-B7B8-63113034422E}" type="slidenum">
              <a:rPr lang="en-US"/>
              <a:pPr>
                <a:defRPr/>
              </a:pPr>
              <a:t>‹#›</a:t>
            </a:fld>
            <a:endParaRPr lang="en-US"/>
          </a:p>
        </p:txBody>
      </p:sp>
      <p:sp>
        <p:nvSpPr>
          <p:cNvPr id="13" name="Footer Placeholder 12"/>
          <p:cNvSpPr>
            <a:spLocks noGrp="1"/>
          </p:cNvSpPr>
          <p:nvPr>
            <p:ph type="ftr" sz="quarter" idx="17"/>
          </p:nvPr>
        </p:nvSpPr>
        <p:spPr/>
        <p:txBody>
          <a:bodyPr/>
          <a:lstStyle/>
          <a:p>
            <a:pPr>
              <a:defRPr/>
            </a:pPr>
            <a:r>
              <a:rPr dirty="0" smtClean="0"/>
              <a:t>Title  │  Draft/Version#  │  Author/Department</a:t>
            </a:r>
            <a:endParaRPr dirty="0"/>
          </a:p>
        </p:txBody>
      </p:sp>
    </p:spTree>
    <p:extLst>
      <p:ext uri="{BB962C8B-B14F-4D97-AF65-F5344CB8AC3E}">
        <p14:creationId xmlns:p14="http://schemas.microsoft.com/office/powerpoint/2010/main" val="3154103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187220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6"/>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129757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1"/>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6"/>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700927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smtClean="0"/>
              <a:t>Title  │  Draft/Version#  │  Author/Department</a:t>
            </a:r>
            <a:endParaRPr dirty="0"/>
          </a:p>
        </p:txBody>
      </p:sp>
      <p:sp>
        <p:nvSpPr>
          <p:cNvPr id="3" name="Date Placeholder 2"/>
          <p:cNvSpPr>
            <a:spLocks noGrp="1"/>
          </p:cNvSpPr>
          <p:nvPr>
            <p:ph type="dt" sz="half" idx="11"/>
          </p:nvPr>
        </p:nvSpPr>
        <p:spPr/>
        <p:txBody>
          <a:bodyPr/>
          <a:lstStyle/>
          <a:p>
            <a:pPr>
              <a:defRPr/>
            </a:pPr>
            <a:fld id="{CBDE785E-5941-4EC8-B2EC-F797675B73B8}" type="datetime3">
              <a:rPr lang="en-US"/>
              <a:pPr>
                <a:defRPr/>
              </a:pPr>
              <a:t>19 August 2016</a:t>
            </a:fld>
            <a:endParaRPr lang="en-US" dirty="0"/>
          </a:p>
        </p:txBody>
      </p:sp>
      <p:sp>
        <p:nvSpPr>
          <p:cNvPr id="4" name="Slide Number Placeholder 3"/>
          <p:cNvSpPr>
            <a:spLocks noGrp="1"/>
          </p:cNvSpPr>
          <p:nvPr>
            <p:ph type="sldNum" sz="quarter" idx="12"/>
          </p:nvPr>
        </p:nvSpPr>
        <p:spPr/>
        <p:txBody>
          <a:bodyPr/>
          <a:lstStyle/>
          <a:p>
            <a:pPr>
              <a:defRPr/>
            </a:pPr>
            <a:fld id="{583AEE58-AB03-4533-B7B8-63113034422E}" type="slidenum">
              <a:rPr lang="en-US"/>
              <a:pPr>
                <a:defRPr/>
              </a:pPr>
              <a:t>‹#›</a:t>
            </a:fld>
            <a:endParaRPr lang="en-US" dirty="0"/>
          </a:p>
        </p:txBody>
      </p:sp>
    </p:spTree>
    <p:extLst>
      <p:ext uri="{BB962C8B-B14F-4D97-AF65-F5344CB8AC3E}">
        <p14:creationId xmlns:p14="http://schemas.microsoft.com/office/powerpoint/2010/main" val="23237677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5369"/>
            <a:ext cx="9375379" cy="738664"/>
          </a:xfrm>
        </p:spPr>
        <p:txBody>
          <a:bodyPr wrap="square">
            <a:spAutoFit/>
          </a:bodyPr>
          <a:lstStyle>
            <a:lvl1pPr algn="l">
              <a:defRPr sz="5333" baseline="0">
                <a:solidFill>
                  <a:schemeClr val="tx2"/>
                </a:solidFill>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2241065" y="4926525"/>
            <a:ext cx="9362659" cy="637823"/>
          </a:xfrm>
        </p:spPr>
        <p:txBody>
          <a:bodyPr>
            <a:noAutofit/>
          </a:bodyPr>
          <a:lstStyle>
            <a:lvl1pPr marL="0" marR="0" indent="0" algn="l" defTabSz="1087819" rtl="0" eaLnBrk="1" fontAlgn="auto" latinLnBrk="0" hangingPunct="1">
              <a:lnSpc>
                <a:spcPct val="80000"/>
              </a:lnSpc>
              <a:spcBef>
                <a:spcPct val="25000"/>
              </a:spcBef>
              <a:spcAft>
                <a:spcPts val="0"/>
              </a:spcAft>
              <a:buClrTx/>
              <a:buSzPct val="90000"/>
              <a:buFontTx/>
              <a:buNone/>
              <a:tabLst/>
              <a:defRPr sz="2267" baseline="0">
                <a:solidFill>
                  <a:schemeClr val="tx1"/>
                </a:solidFill>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2267" b="0"/>
            </a:lvl1pPr>
          </a:lstStyle>
          <a:p>
            <a:pPr lvl="0"/>
            <a:r>
              <a:rPr lang="en-US" dirty="0" smtClean="0"/>
              <a:t>Click to add Date</a:t>
            </a:r>
          </a:p>
        </p:txBody>
      </p:sp>
      <p:grpSp>
        <p:nvGrpSpPr>
          <p:cNvPr id="29" name="Group 28"/>
          <p:cNvGrpSpPr/>
          <p:nvPr userDrawn="1"/>
        </p:nvGrpSpPr>
        <p:grpSpPr>
          <a:xfrm>
            <a:off x="503981" y="1944095"/>
            <a:ext cx="1263283" cy="3129393"/>
            <a:chOff x="499892" y="1931934"/>
            <a:chExt cx="1260158" cy="3129393"/>
          </a:xfrm>
        </p:grpSpPr>
        <p:grpSp>
          <p:nvGrpSpPr>
            <p:cNvPr id="30" name="Group 18"/>
            <p:cNvGrpSpPr/>
            <p:nvPr userDrawn="1"/>
          </p:nvGrpSpPr>
          <p:grpSpPr>
            <a:xfrm rot="16200000">
              <a:off x="-434726" y="2866552"/>
              <a:ext cx="3129393" cy="1260158"/>
              <a:chOff x="998538" y="3063876"/>
              <a:chExt cx="2128837" cy="857250"/>
            </a:xfrm>
          </p:grpSpPr>
          <p:sp>
            <p:nvSpPr>
              <p:cNvPr id="32"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3"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4"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5"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6"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7"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8"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9"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0"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1"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2"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3"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
          <p:nvSpPr>
            <p:cNvPr id="31" name="Rectangle 30"/>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defTabSz="1217430"/>
              <a:endParaRPr lang="en-US">
                <a:solidFill>
                  <a:prstClr val="white"/>
                </a:solidFill>
              </a:endParaRPr>
            </a:p>
          </p:txBody>
        </p:sp>
      </p:grpSp>
    </p:spTree>
    <p:extLst>
      <p:ext uri="{BB962C8B-B14F-4D97-AF65-F5344CB8AC3E}">
        <p14:creationId xmlns:p14="http://schemas.microsoft.com/office/powerpoint/2010/main" val="2461898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5368"/>
            <a:ext cx="9375379" cy="738664"/>
          </a:xfrm>
        </p:spPr>
        <p:txBody>
          <a:bodyPr wrap="square">
            <a:spAutoFit/>
          </a:bodyPr>
          <a:lstStyle>
            <a:lvl1pPr algn="l">
              <a:defRPr sz="5333" baseline="0">
                <a:solidFill>
                  <a:schemeClr val="bg1"/>
                </a:solidFill>
              </a:defRPr>
            </a:lvl1pPr>
          </a:lstStyle>
          <a:p>
            <a:r>
              <a:rPr lang="en-US" dirty="0" smtClean="0"/>
              <a:t>Click to add presentation title</a:t>
            </a:r>
            <a:endParaRPr lang="en-US" dirty="0"/>
          </a:p>
        </p:txBody>
      </p:sp>
      <p:sp>
        <p:nvSpPr>
          <p:cNvPr id="35" name="Rectangle 9"/>
          <p:cNvSpPr>
            <a:spLocks noGrp="1" noChangeArrowheads="1"/>
          </p:cNvSpPr>
          <p:nvPr>
            <p:ph type="subTitle" sz="quarter" idx="1" hasCustomPrompt="1"/>
          </p:nvPr>
        </p:nvSpPr>
        <p:spPr>
          <a:xfrm>
            <a:off x="2241065" y="4926525"/>
            <a:ext cx="9362659" cy="637823"/>
          </a:xfrm>
        </p:spPr>
        <p:txBody>
          <a:bodyPr>
            <a:noAutofit/>
          </a:bodyPr>
          <a:lstStyle>
            <a:lvl1pPr marL="0" marR="0" indent="0" algn="l" defTabSz="1087819" rtl="0" eaLnBrk="1" fontAlgn="auto" latinLnBrk="0" hangingPunct="1">
              <a:lnSpc>
                <a:spcPct val="80000"/>
              </a:lnSpc>
              <a:spcBef>
                <a:spcPct val="25000"/>
              </a:spcBef>
              <a:spcAft>
                <a:spcPts val="0"/>
              </a:spcAft>
              <a:buClrTx/>
              <a:buSzPct val="90000"/>
              <a:buFontTx/>
              <a:buNone/>
              <a:tabLst/>
              <a:defRPr sz="2267" baseline="0">
                <a:solidFill>
                  <a:schemeClr val="bg1"/>
                </a:solidFill>
              </a:defRPr>
            </a:lvl1pPr>
          </a:lstStyle>
          <a:p>
            <a:r>
              <a:rPr lang="en-US" dirty="0" smtClean="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2267"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3"/>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7"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05774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5367"/>
            <a:ext cx="9375379" cy="738664"/>
          </a:xfrm>
        </p:spPr>
        <p:txBody>
          <a:bodyPr wrap="square">
            <a:spAutoFit/>
          </a:bodyPr>
          <a:lstStyle>
            <a:lvl1pPr algn="l">
              <a:defRPr sz="5333" baseline="0">
                <a:solidFill>
                  <a:schemeClr val="bg1"/>
                </a:solidFill>
              </a:defRPr>
            </a:lvl1pPr>
          </a:lstStyle>
          <a:p>
            <a:r>
              <a:rPr lang="en-US" dirty="0" smtClean="0"/>
              <a:t>Click to add presentation title</a:t>
            </a:r>
            <a:endParaRPr lang="en-US" dirty="0"/>
          </a:p>
        </p:txBody>
      </p:sp>
      <p:sp>
        <p:nvSpPr>
          <p:cNvPr id="39" name="Rectangle 9"/>
          <p:cNvSpPr>
            <a:spLocks noGrp="1" noChangeArrowheads="1"/>
          </p:cNvSpPr>
          <p:nvPr>
            <p:ph type="subTitle" sz="quarter" idx="1" hasCustomPrompt="1"/>
          </p:nvPr>
        </p:nvSpPr>
        <p:spPr>
          <a:xfrm>
            <a:off x="2241065" y="4926525"/>
            <a:ext cx="9362659" cy="637823"/>
          </a:xfrm>
        </p:spPr>
        <p:txBody>
          <a:bodyPr>
            <a:noAutofit/>
          </a:bodyPr>
          <a:lstStyle>
            <a:lvl1pPr marL="0" marR="0" indent="0" algn="l" defTabSz="1087819" rtl="0" eaLnBrk="1" fontAlgn="auto" latinLnBrk="0" hangingPunct="1">
              <a:lnSpc>
                <a:spcPct val="80000"/>
              </a:lnSpc>
              <a:spcBef>
                <a:spcPct val="25000"/>
              </a:spcBef>
              <a:spcAft>
                <a:spcPts val="0"/>
              </a:spcAft>
              <a:buClrTx/>
              <a:buSzPct val="90000"/>
              <a:buFontTx/>
              <a:buNone/>
              <a:tabLst/>
              <a:defRPr sz="2267" baseline="0">
                <a:solidFill>
                  <a:schemeClr val="bg1"/>
                </a:solidFill>
              </a:defRPr>
            </a:lvl1pPr>
          </a:lstStyle>
          <a:p>
            <a:r>
              <a:rPr lang="en-US" dirty="0" smtClean="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2267" b="0">
                <a:solidFill>
                  <a:schemeClr val="bg1"/>
                </a:solidFill>
              </a:defRPr>
            </a:lvl1pPr>
          </a:lstStyle>
          <a:p>
            <a:pPr lvl="0"/>
            <a:r>
              <a:rPr lang="en-US" dirty="0" smtClean="0"/>
              <a:t>Click to add Date</a:t>
            </a:r>
          </a:p>
        </p:txBody>
      </p:sp>
      <p:grpSp>
        <p:nvGrpSpPr>
          <p:cNvPr id="24" name="Group 23"/>
          <p:cNvGrpSpPr/>
          <p:nvPr userDrawn="1"/>
        </p:nvGrpSpPr>
        <p:grpSpPr>
          <a:xfrm rot="16200000">
            <a:off x="-463016" y="2862263"/>
            <a:ext cx="3185856" cy="1255916"/>
            <a:chOff x="539751" y="763588"/>
            <a:chExt cx="1033463" cy="406400"/>
          </a:xfrm>
        </p:grpSpPr>
        <p:sp>
          <p:nvSpPr>
            <p:cNvPr id="25"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6"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7"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8"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9"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0"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1"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2"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3"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4"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701926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inSlideToUse">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lvl1pPr>
              <a:defRPr>
                <a:solidFill>
                  <a:schemeClr val="bg1">
                    <a:lumMod val="75000"/>
                  </a:schemeClr>
                </a:solidFill>
              </a:defRPr>
            </a:lvl1pPr>
          </a:lstStyle>
          <a:p>
            <a:pPr>
              <a:defRPr/>
            </a:pPr>
            <a:fld id="{70403E2E-11EB-44BD-9906-8EC674D1F651}" type="datetime1">
              <a:rPr lang="en-US" smtClean="0">
                <a:solidFill>
                  <a:prstClr val="white">
                    <a:lumMod val="75000"/>
                  </a:prstClr>
                </a:solidFill>
              </a:rPr>
              <a:pPr>
                <a:defRPr/>
              </a:pPr>
              <a:t>8/19/16</a:t>
            </a:fld>
            <a:endParaRPr lang="en-US">
              <a:solidFill>
                <a:prstClr val="white">
                  <a:lumMod val="75000"/>
                </a:prstClr>
              </a:solidFill>
            </a:endParaRPr>
          </a:p>
        </p:txBody>
      </p:sp>
      <p:sp>
        <p:nvSpPr>
          <p:cNvPr id="8" name="Slide Number Placeholder 7"/>
          <p:cNvSpPr>
            <a:spLocks noGrp="1"/>
          </p:cNvSpPr>
          <p:nvPr>
            <p:ph type="sldNum" sz="quarter" idx="17"/>
          </p:nvPr>
        </p:nvSpPr>
        <p:spPr/>
        <p:txBody>
          <a:bodyPr/>
          <a:lstStyle>
            <a:lvl1pPr>
              <a:defRPr>
                <a:solidFill>
                  <a:schemeClr val="bg1">
                    <a:lumMod val="75000"/>
                  </a:schemeClr>
                </a:solidFill>
              </a:defRPr>
            </a:lvl1pPr>
          </a:lstStyle>
          <a:p>
            <a:pPr>
              <a:defRPr/>
            </a:pPr>
            <a:fld id="{583AEE58-AB03-4533-B7B8-63113034422E}" type="slidenum">
              <a:rPr lang="en-US" smtClean="0">
                <a:solidFill>
                  <a:prstClr val="white">
                    <a:lumMod val="75000"/>
                  </a:prstClr>
                </a:solidFill>
              </a:rPr>
              <a:pPr>
                <a:defRPr/>
              </a:pPr>
              <a:t>‹#›</a:t>
            </a:fld>
            <a:endParaRPr lang="en-US">
              <a:solidFill>
                <a:prstClr val="white">
                  <a:lumMod val="75000"/>
                </a:prstClr>
              </a:solidFill>
            </a:endParaRPr>
          </a:p>
        </p:txBody>
      </p:sp>
      <p:sp>
        <p:nvSpPr>
          <p:cNvPr id="9" name="Footer Placeholder 8"/>
          <p:cNvSpPr>
            <a:spLocks noGrp="1"/>
          </p:cNvSpPr>
          <p:nvPr>
            <p:ph type="ftr" sz="quarter" idx="18"/>
          </p:nvPr>
        </p:nvSpPr>
        <p:spPr/>
        <p:txBody>
          <a:bodyPr/>
          <a:lstStyle>
            <a:lvl1pPr>
              <a:defRPr>
                <a:solidFill>
                  <a:schemeClr val="bg1">
                    <a:lumMod val="75000"/>
                  </a:schemeClr>
                </a:solidFill>
              </a:defRPr>
            </a:lvl1pPr>
          </a:lstStyle>
          <a:p>
            <a:pPr>
              <a:defRPr/>
            </a:pPr>
            <a:r>
              <a:rPr smtClean="0">
                <a:solidFill>
                  <a:prstClr val="white">
                    <a:lumMod val="75000"/>
                  </a:prstClr>
                </a:solidFill>
              </a:rPr>
              <a:t>Enterprise Application Architecture Artifact </a:t>
            </a:r>
            <a:endParaRPr dirty="0">
              <a:solidFill>
                <a:prstClr val="white">
                  <a:lumMod val="75000"/>
                </a:prstClr>
              </a:solidFill>
            </a:endParaRPr>
          </a:p>
        </p:txBody>
      </p:sp>
      <p:sp>
        <p:nvSpPr>
          <p:cNvPr id="10"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89"/>
            <a:ext cx="10273029" cy="4241295"/>
          </a:xfrm>
          <a:prstGeom prst="rect">
            <a:avLst/>
          </a:prstGeom>
          <a:noFill/>
          <a:ln w="9525">
            <a:noFill/>
            <a:miter lim="800000"/>
            <a:headEnd/>
            <a:tailEnd/>
          </a:ln>
        </p:spPr>
        <p:txBody>
          <a:bodyPr vert="horz" wrap="square" lIns="0" tIns="0" rIns="81391"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21922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945" tIns="54473" rIns="108945" bIns="54473" rtlCol="0" anchor="ctr"/>
          <a:lstStyle/>
          <a:p>
            <a:pPr algn="ctr" fontAlgn="base">
              <a:spcBef>
                <a:spcPct val="0"/>
              </a:spcBef>
              <a:spcAft>
                <a:spcPct val="0"/>
              </a:spcAft>
            </a:pPr>
            <a:endParaRPr lang="en-US" sz="2800" dirty="0">
              <a:solidFill>
                <a:prstClr val="white"/>
              </a:solidFill>
            </a:endParaRPr>
          </a:p>
        </p:txBody>
      </p:sp>
    </p:spTree>
    <p:extLst>
      <p:ext uri="{BB962C8B-B14F-4D97-AF65-F5344CB8AC3E}">
        <p14:creationId xmlns:p14="http://schemas.microsoft.com/office/powerpoint/2010/main" val="13267652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ngle Column - No Logo">
    <p:spTree>
      <p:nvGrpSpPr>
        <p:cNvPr id="1" name=""/>
        <p:cNvGrpSpPr/>
        <p:nvPr/>
      </p:nvGrpSpPr>
      <p:grpSpPr>
        <a:xfrm>
          <a:off x="0" y="0"/>
          <a:ext cx="0" cy="0"/>
          <a:chOff x="0" y="0"/>
          <a:chExt cx="0" cy="0"/>
        </a:xfrm>
      </p:grpSpPr>
      <p:sp>
        <p:nvSpPr>
          <p:cNvPr id="7" name="Date Placeholder 6"/>
          <p:cNvSpPr>
            <a:spLocks noGrp="1"/>
          </p:cNvSpPr>
          <p:nvPr>
            <p:ph type="dt" sz="half" idx="16"/>
          </p:nvPr>
        </p:nvSpPr>
        <p:spPr/>
        <p:txBody>
          <a:bodyPr/>
          <a:lstStyle/>
          <a:p>
            <a:pPr>
              <a:defRPr/>
            </a:pPr>
            <a:fld id="{33E4A38C-EF69-488D-B06B-345C9A83862D}" type="datetime1">
              <a:rPr lang="en-US"/>
              <a:pPr>
                <a:defRPr/>
              </a:pPr>
              <a:t>8/19/16</a:t>
            </a:fld>
            <a:endParaRPr lang="en-US"/>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a:p>
        </p:txBody>
      </p:sp>
      <p:sp>
        <p:nvSpPr>
          <p:cNvPr id="9" name="Footer Placeholder 8"/>
          <p:cNvSpPr>
            <a:spLocks noGrp="1"/>
          </p:cNvSpPr>
          <p:nvPr>
            <p:ph type="ftr" sz="quarter" idx="18"/>
          </p:nvPr>
        </p:nvSpPr>
        <p:spPr/>
        <p:txBody>
          <a:bodyPr/>
          <a:lstStyle/>
          <a:p>
            <a:pPr>
              <a:defRPr/>
            </a:pPr>
            <a:r>
              <a:rPr smtClean="0"/>
              <a:t>Enterprise Application Architecture Artifact </a:t>
            </a:r>
            <a:endParaRPr dirty="0"/>
          </a:p>
        </p:txBody>
      </p:sp>
      <p:sp>
        <p:nvSpPr>
          <p:cNvPr id="10"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89"/>
            <a:ext cx="10273029" cy="4241295"/>
          </a:xfrm>
          <a:prstGeom prst="rect">
            <a:avLst/>
          </a:prstGeom>
          <a:noFill/>
          <a:ln w="9525">
            <a:noFill/>
            <a:miter lim="800000"/>
            <a:headEnd/>
            <a:tailEnd/>
          </a:ln>
        </p:spPr>
        <p:txBody>
          <a:bodyPr vert="horz" wrap="square" lIns="0" tIns="0" rIns="81391"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Rectangle 11"/>
          <p:cNvSpPr/>
          <p:nvPr userDrawn="1"/>
        </p:nvSpPr>
        <p:spPr>
          <a:xfrm>
            <a:off x="111316" y="6016113"/>
            <a:ext cx="1545021" cy="730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23" tIns="45719" rIns="91323" bIns="45719"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800" kern="1200">
                <a:solidFill>
                  <a:schemeClr val="lt1"/>
                </a:solidFill>
                <a:latin typeface="+mn-lt"/>
                <a:ea typeface="+mn-ea"/>
                <a:cs typeface="+mn-cs"/>
              </a:defRPr>
            </a:lvl1pPr>
            <a:lvl2pPr marL="543390" algn="l" rtl="0" fontAlgn="base">
              <a:spcBef>
                <a:spcPct val="0"/>
              </a:spcBef>
              <a:spcAft>
                <a:spcPct val="0"/>
              </a:spcAft>
              <a:defRPr sz="2800" kern="1200">
                <a:solidFill>
                  <a:schemeClr val="lt1"/>
                </a:solidFill>
                <a:latin typeface="+mn-lt"/>
                <a:ea typeface="+mn-ea"/>
                <a:cs typeface="+mn-cs"/>
              </a:defRPr>
            </a:lvl2pPr>
            <a:lvl3pPr marL="1086781" algn="l" rtl="0" fontAlgn="base">
              <a:spcBef>
                <a:spcPct val="0"/>
              </a:spcBef>
              <a:spcAft>
                <a:spcPct val="0"/>
              </a:spcAft>
              <a:defRPr sz="2800" kern="1200">
                <a:solidFill>
                  <a:schemeClr val="lt1"/>
                </a:solidFill>
                <a:latin typeface="+mn-lt"/>
                <a:ea typeface="+mn-ea"/>
                <a:cs typeface="+mn-cs"/>
              </a:defRPr>
            </a:lvl3pPr>
            <a:lvl4pPr marL="1630172" algn="l" rtl="0" fontAlgn="base">
              <a:spcBef>
                <a:spcPct val="0"/>
              </a:spcBef>
              <a:spcAft>
                <a:spcPct val="0"/>
              </a:spcAft>
              <a:defRPr sz="2800" kern="1200">
                <a:solidFill>
                  <a:schemeClr val="lt1"/>
                </a:solidFill>
                <a:latin typeface="+mn-lt"/>
                <a:ea typeface="+mn-ea"/>
                <a:cs typeface="+mn-cs"/>
              </a:defRPr>
            </a:lvl4pPr>
            <a:lvl5pPr marL="2173563" algn="l" rtl="0" fontAlgn="base">
              <a:spcBef>
                <a:spcPct val="0"/>
              </a:spcBef>
              <a:spcAft>
                <a:spcPct val="0"/>
              </a:spcAft>
              <a:defRPr sz="2800" kern="1200">
                <a:solidFill>
                  <a:schemeClr val="lt1"/>
                </a:solidFill>
                <a:latin typeface="+mn-lt"/>
                <a:ea typeface="+mn-ea"/>
                <a:cs typeface="+mn-cs"/>
              </a:defRPr>
            </a:lvl5pPr>
            <a:lvl6pPr marL="2716953" algn="l" defTabSz="1086781" rtl="0" eaLnBrk="1" latinLnBrk="0" hangingPunct="1">
              <a:defRPr sz="2800" kern="1200">
                <a:solidFill>
                  <a:schemeClr val="lt1"/>
                </a:solidFill>
                <a:latin typeface="+mn-lt"/>
                <a:ea typeface="+mn-ea"/>
                <a:cs typeface="+mn-cs"/>
              </a:defRPr>
            </a:lvl6pPr>
            <a:lvl7pPr marL="3260343" algn="l" defTabSz="1086781" rtl="0" eaLnBrk="1" latinLnBrk="0" hangingPunct="1">
              <a:defRPr sz="2800" kern="1200">
                <a:solidFill>
                  <a:schemeClr val="lt1"/>
                </a:solidFill>
                <a:latin typeface="+mn-lt"/>
                <a:ea typeface="+mn-ea"/>
                <a:cs typeface="+mn-cs"/>
              </a:defRPr>
            </a:lvl7pPr>
            <a:lvl8pPr marL="3803734" algn="l" defTabSz="1086781" rtl="0" eaLnBrk="1" latinLnBrk="0" hangingPunct="1">
              <a:defRPr sz="2800" kern="1200">
                <a:solidFill>
                  <a:schemeClr val="lt1"/>
                </a:solidFill>
                <a:latin typeface="+mn-lt"/>
                <a:ea typeface="+mn-ea"/>
                <a:cs typeface="+mn-cs"/>
              </a:defRPr>
            </a:lvl8pPr>
            <a:lvl9pPr marL="4347125" algn="l" defTabSz="1086781" rtl="0" eaLnBrk="1" latinLnBrk="0" hangingPunct="1">
              <a:defRPr sz="2800" kern="1200">
                <a:solidFill>
                  <a:schemeClr val="lt1"/>
                </a:solidFill>
                <a:latin typeface="+mn-lt"/>
                <a:ea typeface="+mn-ea"/>
                <a:cs typeface="+mn-cs"/>
              </a:defRPr>
            </a:lvl9pPr>
          </a:lstStyle>
          <a:p>
            <a:pPr algn="ctr" defTabSz="1217430"/>
            <a:endParaRPr lang="en-US" sz="3733">
              <a:solidFill>
                <a:prstClr val="white"/>
              </a:solidFill>
            </a:endParaRPr>
          </a:p>
        </p:txBody>
      </p:sp>
    </p:spTree>
    <p:extLst>
      <p:ext uri="{BB962C8B-B14F-4D97-AF65-F5344CB8AC3E}">
        <p14:creationId xmlns:p14="http://schemas.microsoft.com/office/powerpoint/2010/main" val="58150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8" name="Content Placeholder 10"/>
          <p:cNvSpPr>
            <a:spLocks noGrp="1"/>
          </p:cNvSpPr>
          <p:nvPr>
            <p:ph sz="quarter" idx="16"/>
          </p:nvPr>
        </p:nvSpPr>
        <p:spPr>
          <a:xfrm>
            <a:off x="959176" y="1540365"/>
            <a:ext cx="4930336" cy="3884133"/>
          </a:xfrm>
        </p:spPr>
        <p:txBody>
          <a:bodyPr/>
          <a:lstStyle>
            <a:lvl2pPr>
              <a:defRPr/>
            </a:lvl2pPr>
            <a:lvl3pPr marL="522238">
              <a:defRPr/>
            </a:lvl3pPr>
            <a:lvl4pPr marL="7723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298359" y="1540365"/>
            <a:ext cx="4930336" cy="3884133"/>
          </a:xfrm>
        </p:spPr>
        <p:txBody>
          <a:bodyPr/>
          <a:lstStyle>
            <a:lvl2pPr>
              <a:defRPr/>
            </a:lvl2pPr>
            <a:lvl3pPr marL="522238">
              <a:defRPr/>
            </a:lvl3pPr>
            <a:lvl4pPr marL="7723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fld id="{D01FE5AE-F076-4D07-9C79-767B8524081C}" type="datetime1">
              <a:rPr lang="en-US"/>
              <a:pPr>
                <a:defRPr/>
              </a:pPr>
              <a:t>8/19/16</a:t>
            </a:fld>
            <a:endParaRPr lang="en-US"/>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a:p>
        </p:txBody>
      </p:sp>
      <p:sp>
        <p:nvSpPr>
          <p:cNvPr id="10" name="Footer Placeholder 9"/>
          <p:cNvSpPr>
            <a:spLocks noGrp="1"/>
          </p:cNvSpPr>
          <p:nvPr>
            <p:ph type="ftr" sz="quarter" idx="20"/>
          </p:nvPr>
        </p:nvSpPr>
        <p:spPr/>
        <p:txBody>
          <a:bodyPr/>
          <a:lstStyle/>
          <a:p>
            <a:pPr>
              <a:defRPr/>
            </a:pPr>
            <a:r>
              <a:rPr smtClean="0"/>
              <a:t>Enterprise Application Architecture Artifact </a:t>
            </a:r>
            <a:endParaRPr dirty="0"/>
          </a:p>
        </p:txBody>
      </p:sp>
      <p:sp>
        <p:nvSpPr>
          <p:cNvPr id="12"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9703024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8" name="Date Placeholder 7"/>
          <p:cNvSpPr>
            <a:spLocks noGrp="1"/>
          </p:cNvSpPr>
          <p:nvPr>
            <p:ph type="dt" sz="half" idx="18"/>
          </p:nvPr>
        </p:nvSpPr>
        <p:spPr/>
        <p:txBody>
          <a:bodyPr/>
          <a:lstStyle/>
          <a:p>
            <a:pPr>
              <a:defRPr/>
            </a:pPr>
            <a:fld id="{30ADD5CB-6BE7-465B-A4ED-DBB2A6A200EB}" type="datetime1">
              <a:rPr lang="en-US"/>
              <a:pPr>
                <a:defRPr/>
              </a:pPr>
              <a:t>8/19/16</a:t>
            </a:fld>
            <a:endParaRPr lang="en-US"/>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a:p>
        </p:txBody>
      </p:sp>
      <p:sp>
        <p:nvSpPr>
          <p:cNvPr id="10" name="Footer Placeholder 9"/>
          <p:cNvSpPr>
            <a:spLocks noGrp="1"/>
          </p:cNvSpPr>
          <p:nvPr>
            <p:ph type="ftr" sz="quarter" idx="20"/>
          </p:nvPr>
        </p:nvSpPr>
        <p:spPr/>
        <p:txBody>
          <a:bodyPr/>
          <a:lstStyle/>
          <a:p>
            <a:pPr>
              <a:defRPr/>
            </a:pPr>
            <a:r>
              <a:rPr smtClean="0"/>
              <a:t>Enterprise Application Architecture Artifact </a:t>
            </a:r>
            <a:endParaRPr dirty="0"/>
          </a:p>
        </p:txBody>
      </p:sp>
      <p:sp>
        <p:nvSpPr>
          <p:cNvPr id="12" name="Text Placeholder 8"/>
          <p:cNvSpPr>
            <a:spLocks noGrp="1"/>
          </p:cNvSpPr>
          <p:nvPr>
            <p:ph type="body" sz="quarter" idx="21"/>
          </p:nvPr>
        </p:nvSpPr>
        <p:spPr>
          <a:xfrm>
            <a:off x="959176" y="1187236"/>
            <a:ext cx="4930336" cy="354013"/>
          </a:xfrm>
        </p:spPr>
        <p:txBody>
          <a:bodyPr/>
          <a:lstStyle>
            <a:lvl1pPr>
              <a:defRPr sz="2667" b="0">
                <a:solidFill>
                  <a:srgbClr val="4D148C"/>
                </a:solidFill>
              </a:defRPr>
            </a:lvl1pPr>
          </a:lstStyle>
          <a:p>
            <a:pPr lvl="0"/>
            <a:r>
              <a:rPr lang="en-US" smtClean="0"/>
              <a:t>Click to edit Master text styles</a:t>
            </a:r>
          </a:p>
        </p:txBody>
      </p:sp>
      <p:sp>
        <p:nvSpPr>
          <p:cNvPr id="13" name="Text Placeholder 8"/>
          <p:cNvSpPr>
            <a:spLocks noGrp="1"/>
          </p:cNvSpPr>
          <p:nvPr>
            <p:ph type="body" sz="quarter" idx="22"/>
          </p:nvPr>
        </p:nvSpPr>
        <p:spPr>
          <a:xfrm>
            <a:off x="6299468" y="1186124"/>
            <a:ext cx="4930336" cy="354013"/>
          </a:xfrm>
        </p:spPr>
        <p:txBody>
          <a:bodyPr/>
          <a:lstStyle>
            <a:lvl1pPr>
              <a:defRPr sz="2667" b="0">
                <a:solidFill>
                  <a:srgbClr val="4D148C"/>
                </a:solidFill>
              </a:defRPr>
            </a:lvl1pPr>
          </a:lstStyle>
          <a:p>
            <a:pPr lvl="0"/>
            <a:r>
              <a:rPr lang="en-US" smtClean="0"/>
              <a:t>Click to edit Master text styles</a:t>
            </a:r>
          </a:p>
        </p:txBody>
      </p:sp>
      <p:sp>
        <p:nvSpPr>
          <p:cNvPr id="14"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6" name="Content Placeholder 10"/>
          <p:cNvSpPr>
            <a:spLocks noGrp="1"/>
          </p:cNvSpPr>
          <p:nvPr>
            <p:ph sz="quarter" idx="17"/>
          </p:nvPr>
        </p:nvSpPr>
        <p:spPr>
          <a:xfrm>
            <a:off x="6298359" y="1540365"/>
            <a:ext cx="4930336" cy="3884133"/>
          </a:xfrm>
        </p:spPr>
        <p:txBody>
          <a:bodyPr/>
          <a:lstStyle>
            <a:lvl2pPr>
              <a:defRPr/>
            </a:lvl2pPr>
            <a:lvl3pPr marL="522238">
              <a:defRPr/>
            </a:lvl3pPr>
            <a:lvl4pPr marL="7723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23"/>
          </p:nvPr>
        </p:nvSpPr>
        <p:spPr>
          <a:xfrm>
            <a:off x="960120" y="1540365"/>
            <a:ext cx="4930336" cy="3884133"/>
          </a:xfrm>
        </p:spPr>
        <p:txBody>
          <a:bodyPr/>
          <a:lstStyle>
            <a:lvl2pPr>
              <a:defRPr/>
            </a:lvl2pPr>
            <a:lvl3pPr marL="522238">
              <a:defRPr/>
            </a:lvl3pPr>
            <a:lvl4pPr marL="772343">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818345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203201" y="58674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791" tIns="54396" rIns="108791" bIns="54396" rtlCol="0" anchor="ctr"/>
          <a:lstStyle/>
          <a:p>
            <a:pPr algn="ctr" defTabSz="1217430" fontAlgn="base">
              <a:spcBef>
                <a:spcPct val="0"/>
              </a:spcBef>
              <a:spcAft>
                <a:spcPct val="0"/>
              </a:spcAft>
            </a:pPr>
            <a:endParaRPr lang="en-US" sz="2800">
              <a:solidFill>
                <a:prstClr val="white"/>
              </a:solidFill>
            </a:endParaRPr>
          </a:p>
        </p:txBody>
      </p:sp>
    </p:spTree>
    <p:extLst>
      <p:ext uri="{BB962C8B-B14F-4D97-AF65-F5344CB8AC3E}">
        <p14:creationId xmlns:p14="http://schemas.microsoft.com/office/powerpoint/2010/main" val="42197206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977286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baseline="0">
                <a:solidFill>
                  <a:schemeClr val="bg1"/>
                </a:solidFill>
              </a:defRPr>
            </a:lvl1pPr>
          </a:lstStyle>
          <a:p>
            <a:r>
              <a:rPr lang="en-US" smtClean="0"/>
              <a:t>Click to edit Master title style</a:t>
            </a:r>
            <a:endParaRPr lang="en-US" dirty="0"/>
          </a:p>
        </p:txBody>
      </p:sp>
      <p:grpSp>
        <p:nvGrpSpPr>
          <p:cNvPr id="18" name="Group 17"/>
          <p:cNvGrpSpPr/>
          <p:nvPr userDrawn="1"/>
        </p:nvGrpSpPr>
        <p:grpSpPr>
          <a:xfrm>
            <a:off x="231479" y="6067787"/>
            <a:ext cx="1414472" cy="554852"/>
            <a:chOff x="539751" y="763588"/>
            <a:chExt cx="1033463" cy="406400"/>
          </a:xfrm>
        </p:grpSpPr>
        <p:sp>
          <p:nvSpPr>
            <p:cNvPr id="19"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0"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1"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2"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5"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6"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26233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337"/>
            <a:ext cx="10273029" cy="917575"/>
          </a:xfrm>
        </p:spPr>
        <p:txBody>
          <a:bodyPr/>
          <a:lstStyle>
            <a:lvl1pPr>
              <a:defRPr b="0" baseline="0">
                <a:solidFill>
                  <a:schemeClr val="bg1"/>
                </a:solidFill>
              </a:defRPr>
            </a:lvl1pPr>
          </a:lstStyle>
          <a:p>
            <a:r>
              <a:rPr lang="en-US" smtClean="0"/>
              <a:t>Click to edit Master title style</a:t>
            </a:r>
            <a:endParaRPr lang="en-US" dirty="0"/>
          </a:p>
        </p:txBody>
      </p:sp>
      <p:grpSp>
        <p:nvGrpSpPr>
          <p:cNvPr id="27" name="Group 26"/>
          <p:cNvGrpSpPr/>
          <p:nvPr userDrawn="1"/>
        </p:nvGrpSpPr>
        <p:grpSpPr>
          <a:xfrm>
            <a:off x="231479" y="6067787"/>
            <a:ext cx="1414472" cy="554852"/>
            <a:chOff x="539751" y="763588"/>
            <a:chExt cx="1033463" cy="406400"/>
          </a:xfrm>
        </p:grpSpPr>
        <p:sp>
          <p:nvSpPr>
            <p:cNvPr id="28"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4184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4800" b="0" kern="1200" dirty="0">
                <a:solidFill>
                  <a:schemeClr val="tx2"/>
                </a:solidFill>
                <a:latin typeface="+mj-lt"/>
                <a:ea typeface="+mj-ea"/>
                <a:cs typeface="+mj-cs"/>
              </a:defRPr>
            </a:lvl1pPr>
          </a:lstStyle>
          <a:p>
            <a:pPr lvl="0" algn="l" defTabSz="121737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3" name="Content Placeholder 2"/>
          <p:cNvSpPr>
            <a:spLocks noGrp="1"/>
          </p:cNvSpPr>
          <p:nvPr>
            <p:ph idx="1"/>
          </p:nvPr>
        </p:nvSpPr>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1828799" y="1165245"/>
            <a:ext cx="8538633" cy="292608"/>
          </a:xfrm>
          <a:noFill/>
          <a:ln w="9525">
            <a:noFill/>
            <a:miter lim="800000"/>
            <a:headEnd/>
            <a:tailEnd/>
          </a:ln>
          <a:effectLst/>
        </p:spPr>
        <p:txBody>
          <a:bodyPr vert="horz" wrap="square" lIns="0" tIns="0" rIns="91320"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8627" indent="0">
              <a:buNone/>
              <a:defRPr sz="2667" b="1"/>
            </a:lvl2pPr>
            <a:lvl3pPr marL="1217370" indent="0">
              <a:buNone/>
              <a:defRPr sz="2400" b="1"/>
            </a:lvl3pPr>
            <a:lvl4pPr marL="1826034" indent="0">
              <a:buNone/>
              <a:defRPr sz="2133" b="1"/>
            </a:lvl4pPr>
            <a:lvl5pPr marL="2434738" indent="0">
              <a:buNone/>
              <a:defRPr sz="2133" b="1"/>
            </a:lvl5pPr>
            <a:lvl6pPr marL="3043364" indent="0">
              <a:buNone/>
              <a:defRPr sz="2133" b="1"/>
            </a:lvl6pPr>
            <a:lvl7pPr marL="3651991" indent="0">
              <a:buNone/>
              <a:defRPr sz="2133" b="1"/>
            </a:lvl7pPr>
            <a:lvl8pPr marL="4260693" indent="0">
              <a:buNone/>
              <a:defRPr sz="2133" b="1"/>
            </a:lvl8pPr>
            <a:lvl9pPr marL="4869380"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dirty="0" smtClean="0"/>
              <a:t>Click to edit Master text styles</a:t>
            </a:r>
          </a:p>
        </p:txBody>
      </p:sp>
      <p:sp>
        <p:nvSpPr>
          <p:cNvPr id="5" name="Date Placeholder 4"/>
          <p:cNvSpPr>
            <a:spLocks noGrp="1"/>
          </p:cNvSpPr>
          <p:nvPr>
            <p:ph type="dt" sz="half" idx="11"/>
          </p:nvPr>
        </p:nvSpPr>
        <p:spPr>
          <a:xfrm>
            <a:off x="9040481" y="6113040"/>
            <a:ext cx="2194560" cy="457200"/>
          </a:xfrm>
          <a:prstGeom prst="rect">
            <a:avLst/>
          </a:prstGeom>
        </p:spPr>
        <p:txBody>
          <a:bodyPr/>
          <a:lstStyle/>
          <a:p>
            <a:pPr>
              <a:defRPr/>
            </a:pPr>
            <a:fld id="{4B7B9E73-284A-436B-B406-8C23A608A037}" type="datetime1">
              <a:rPr lang="en-US"/>
              <a:pPr>
                <a:defRPr/>
              </a:pPr>
              <a:t>8/19/16</a:t>
            </a:fld>
            <a:endParaRPr lang="en-US" dirty="0"/>
          </a:p>
        </p:txBody>
      </p:sp>
      <p:sp>
        <p:nvSpPr>
          <p:cNvPr id="6" name="Footer Placeholder 5"/>
          <p:cNvSpPr>
            <a:spLocks noGrp="1"/>
          </p:cNvSpPr>
          <p:nvPr>
            <p:ph type="ftr" sz="quarter" idx="12"/>
          </p:nvPr>
        </p:nvSpPr>
        <p:spPr>
          <a:xfrm>
            <a:off x="6151033" y="6113040"/>
            <a:ext cx="2194560" cy="457200"/>
          </a:xfrm>
          <a:prstGeom prst="rect">
            <a:avLst/>
          </a:prstGeom>
        </p:spPr>
        <p:txBody>
          <a:bodyPr/>
          <a:lstStyle/>
          <a:p>
            <a:pPr algn="l">
              <a:defRPr/>
            </a:pPr>
            <a:r>
              <a:rPr smtClean="0"/>
              <a:t>Enterprise Application Architecture Artifact </a:t>
            </a:r>
            <a:endParaRPr dirty="0"/>
          </a:p>
        </p:txBody>
      </p:sp>
      <p:sp>
        <p:nvSpPr>
          <p:cNvPr id="8" name="Slide Number Placeholder 7"/>
          <p:cNvSpPr>
            <a:spLocks noGrp="1"/>
          </p:cNvSpPr>
          <p:nvPr>
            <p:ph type="sldNum" sz="quarter" idx="13"/>
          </p:nvPr>
        </p:nvSpPr>
        <p:spPr/>
        <p:txBody>
          <a:bodyPr/>
          <a:lstStyle/>
          <a:p>
            <a:pPr>
              <a:defRPr/>
            </a:pPr>
            <a:fld id="{039833E3-2DB9-4BEE-B686-F543F57A0C08}" type="slidenum">
              <a:rPr lang="en-US"/>
              <a:pPr>
                <a:defRPr/>
              </a:pPr>
              <a:t>‹#›</a:t>
            </a:fld>
            <a:endParaRPr lang="en-US" dirty="0"/>
          </a:p>
        </p:txBody>
      </p:sp>
    </p:spTree>
    <p:extLst>
      <p:ext uri="{BB962C8B-B14F-4D97-AF65-F5344CB8AC3E}">
        <p14:creationId xmlns:p14="http://schemas.microsoft.com/office/powerpoint/2010/main" val="1643694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3" name="Date Placeholder 3"/>
          <p:cNvSpPr>
            <a:spLocks noGrp="1"/>
          </p:cNvSpPr>
          <p:nvPr>
            <p:ph type="dt" sz="half" idx="10"/>
          </p:nvPr>
        </p:nvSpPr>
        <p:spPr>
          <a:xfrm>
            <a:off x="6375400" y="6142133"/>
            <a:ext cx="2362200" cy="409575"/>
          </a:xfrm>
          <a:prstGeom prst="rect">
            <a:avLst/>
          </a:prstGeom>
        </p:spPr>
        <p:txBody>
          <a:bodyPr/>
          <a:lstStyle>
            <a:lvl1pPr>
              <a:defRPr/>
            </a:lvl1pPr>
          </a:lstStyle>
          <a:p>
            <a:pPr>
              <a:defRPr/>
            </a:pPr>
            <a:fld id="{47398203-0BB6-45FF-A83A-32797F7A3D96}" type="datetime1">
              <a:rPr lang="en-US" smtClean="0"/>
              <a:pPr>
                <a:defRPr/>
              </a:pPr>
              <a:t>8/19/16</a:t>
            </a:fld>
            <a:endParaRPr lang="en-US" dirty="0"/>
          </a:p>
        </p:txBody>
      </p:sp>
      <p:sp>
        <p:nvSpPr>
          <p:cNvPr id="4" name="Footer Placeholder 4"/>
          <p:cNvSpPr>
            <a:spLocks noGrp="1"/>
          </p:cNvSpPr>
          <p:nvPr>
            <p:ph type="ftr" sz="quarter" idx="11"/>
          </p:nvPr>
        </p:nvSpPr>
        <p:spPr>
          <a:xfrm>
            <a:off x="3572933" y="6142133"/>
            <a:ext cx="2396067" cy="409575"/>
          </a:xfrm>
          <a:prstGeom prst="rect">
            <a:avLst/>
          </a:prstGeom>
        </p:spPr>
        <p:txBody>
          <a:bodyPr/>
          <a:lstStyle>
            <a:lvl1pPr>
              <a:defRPr sz="2133"/>
            </a:lvl1pPr>
          </a:lstStyle>
          <a:p>
            <a:pPr>
              <a:defRPr/>
            </a:pPr>
            <a:r>
              <a:rPr smtClean="0"/>
              <a:t>Enterprise Application Architecture Artifact </a:t>
            </a:r>
            <a:endParaRPr dirty="0"/>
          </a:p>
        </p:txBody>
      </p:sp>
    </p:spTree>
    <p:extLst>
      <p:ext uri="{BB962C8B-B14F-4D97-AF65-F5344CB8AC3E}">
        <p14:creationId xmlns:p14="http://schemas.microsoft.com/office/powerpoint/2010/main" val="175862979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Only">
    <p:bg>
      <p:bgRef idx="1001">
        <a:schemeClr val="bg1"/>
      </p:bgRef>
    </p:bg>
    <p:spTree>
      <p:nvGrpSpPr>
        <p:cNvPr id="1" name=""/>
        <p:cNvGrpSpPr/>
        <p:nvPr/>
      </p:nvGrpSpPr>
      <p:grpSpPr>
        <a:xfrm>
          <a:off x="0" y="0"/>
          <a:ext cx="0" cy="0"/>
          <a:chOff x="0" y="0"/>
          <a:chExt cx="0" cy="0"/>
        </a:xfrm>
      </p:grpSpPr>
      <p:sp>
        <p:nvSpPr>
          <p:cNvPr id="3" name="Date Placeholder 3"/>
          <p:cNvSpPr>
            <a:spLocks noGrp="1"/>
          </p:cNvSpPr>
          <p:nvPr>
            <p:ph type="dt" sz="half" idx="10"/>
          </p:nvPr>
        </p:nvSpPr>
        <p:spPr>
          <a:xfrm>
            <a:off x="6375400" y="6142133"/>
            <a:ext cx="2362200" cy="409575"/>
          </a:xfrm>
          <a:prstGeom prst="rect">
            <a:avLst/>
          </a:prstGeom>
        </p:spPr>
        <p:txBody>
          <a:bodyPr/>
          <a:lstStyle>
            <a:lvl1pPr>
              <a:defRPr/>
            </a:lvl1pPr>
          </a:lstStyle>
          <a:p>
            <a:pPr>
              <a:defRPr/>
            </a:pPr>
            <a:fld id="{2E7DD3CF-6D5E-45BC-A64C-20F3BB8444D2}" type="datetime1">
              <a:rPr lang="en-US" smtClean="0"/>
              <a:pPr>
                <a:defRPr/>
              </a:pPr>
              <a:t>8/19/16</a:t>
            </a:fld>
            <a:endParaRPr lang="en-US" dirty="0"/>
          </a:p>
        </p:txBody>
      </p:sp>
      <p:sp>
        <p:nvSpPr>
          <p:cNvPr id="4" name="Footer Placeholder 4"/>
          <p:cNvSpPr>
            <a:spLocks noGrp="1"/>
          </p:cNvSpPr>
          <p:nvPr>
            <p:ph type="ftr" sz="quarter" idx="11"/>
          </p:nvPr>
        </p:nvSpPr>
        <p:spPr>
          <a:xfrm>
            <a:off x="3572933" y="6142133"/>
            <a:ext cx="2396067" cy="409575"/>
          </a:xfrm>
          <a:prstGeom prst="rect">
            <a:avLst/>
          </a:prstGeom>
        </p:spPr>
        <p:txBody>
          <a:bodyPr/>
          <a:lstStyle>
            <a:lvl1pPr>
              <a:defRPr sz="2133"/>
            </a:lvl1pPr>
          </a:lstStyle>
          <a:p>
            <a:pPr>
              <a:defRPr/>
            </a:pPr>
            <a:r>
              <a:rPr smtClean="0"/>
              <a:t>Enterprise Application Architecture Artifact </a:t>
            </a:r>
            <a:endParaRPr dirty="0"/>
          </a:p>
        </p:txBody>
      </p:sp>
    </p:spTree>
    <p:extLst>
      <p:ext uri="{BB962C8B-B14F-4D97-AF65-F5344CB8AC3E}">
        <p14:creationId xmlns:p14="http://schemas.microsoft.com/office/powerpoint/2010/main" val="38525030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6155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060801" y="6339733"/>
            <a:ext cx="2194560" cy="457200"/>
          </a:xfrm>
          <a:prstGeom prst="rect">
            <a:avLst/>
          </a:prstGeom>
        </p:spPr>
        <p:txBody>
          <a:bodyPr/>
          <a:lstStyle/>
          <a:p>
            <a:pPr>
              <a:defRPr/>
            </a:pPr>
            <a:fld id="{59DBAE68-9061-4165-820D-EE2473826466}" type="datetime1">
              <a:rPr lang="en-US"/>
              <a:pPr>
                <a:defRPr/>
              </a:pPr>
              <a:t>8/19/16</a:t>
            </a:fld>
            <a:endParaRPr lang="en-US"/>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a:p>
        </p:txBody>
      </p:sp>
      <p:sp>
        <p:nvSpPr>
          <p:cNvPr id="9" name="Footer Placeholder 8"/>
          <p:cNvSpPr>
            <a:spLocks noGrp="1"/>
          </p:cNvSpPr>
          <p:nvPr>
            <p:ph type="ftr" sz="quarter" idx="18"/>
          </p:nvPr>
        </p:nvSpPr>
        <p:spPr/>
        <p:txBody>
          <a:bodyPr/>
          <a:lstStyle/>
          <a:p>
            <a:pPr>
              <a:defRPr/>
            </a:pPr>
            <a:r>
              <a:rPr smtClean="0"/>
              <a:t>Enterprise Application Architecture Artifact </a:t>
            </a:r>
            <a:endParaRPr dirty="0"/>
          </a:p>
        </p:txBody>
      </p:sp>
      <p:sp>
        <p:nvSpPr>
          <p:cNvPr id="10"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89"/>
            <a:ext cx="10273029" cy="4241295"/>
          </a:xfrm>
          <a:prstGeom prst="rect">
            <a:avLst/>
          </a:prstGeom>
          <a:noFill/>
          <a:ln w="9525">
            <a:noFill/>
            <a:miter lim="800000"/>
            <a:headEnd/>
            <a:tailEnd/>
          </a:ln>
        </p:spPr>
        <p:txBody>
          <a:bodyPr vert="horz" wrap="square" lIns="0" tIns="0" rIns="10849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10015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462441" y="6079563"/>
            <a:ext cx="1765593" cy="446452"/>
          </a:xfrm>
          <a:prstGeom prst="rect">
            <a:avLst/>
          </a:prstGeom>
        </p:spPr>
        <p:txBody>
          <a:bodyPr/>
          <a:lstStyle/>
          <a:p>
            <a:pPr>
              <a:defRPr/>
            </a:pPr>
            <a:fld id="{6077F768-6A4F-405B-9D42-CD7AD31C6721}" type="datetime1">
              <a:rPr lang="en-US"/>
              <a:pPr>
                <a:defRPr/>
              </a:pPr>
              <a:t>8/19/16</a:t>
            </a:fld>
            <a:endParaRPr lang="en-US"/>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a:p>
        </p:txBody>
      </p:sp>
      <p:sp>
        <p:nvSpPr>
          <p:cNvPr id="9" name="Footer Placeholder 8"/>
          <p:cNvSpPr>
            <a:spLocks noGrp="1"/>
          </p:cNvSpPr>
          <p:nvPr>
            <p:ph type="ftr" sz="quarter" idx="18"/>
          </p:nvPr>
        </p:nvSpPr>
        <p:spPr>
          <a:xfrm>
            <a:off x="3333321" y="6081891"/>
            <a:ext cx="6116107" cy="446452"/>
          </a:xfrm>
          <a:prstGeom prst="rect">
            <a:avLst/>
          </a:prstGeom>
        </p:spPr>
        <p:txBody>
          <a:bodyPr/>
          <a:lstStyle/>
          <a:p>
            <a:pPr>
              <a:defRPr/>
            </a:pPr>
            <a:r>
              <a:rPr smtClean="0"/>
              <a:t>Enterprise Application Architecture Artifact </a:t>
            </a:r>
            <a:endParaRPr dirty="0"/>
          </a:p>
        </p:txBody>
      </p:sp>
      <p:sp>
        <p:nvSpPr>
          <p:cNvPr id="10"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1" name="Text Placeholder 2"/>
          <p:cNvSpPr>
            <a:spLocks noGrp="1"/>
          </p:cNvSpPr>
          <p:nvPr>
            <p:ph idx="1"/>
          </p:nvPr>
        </p:nvSpPr>
        <p:spPr bwMode="auto">
          <a:xfrm>
            <a:off x="959176" y="1185889"/>
            <a:ext cx="10273029" cy="4241295"/>
          </a:xfrm>
          <a:prstGeom prst="rect">
            <a:avLst/>
          </a:prstGeom>
          <a:noFill/>
          <a:ln w="9525">
            <a:noFill/>
            <a:miter lim="800000"/>
            <a:headEnd/>
            <a:tailEnd/>
          </a:ln>
        </p:spPr>
        <p:txBody>
          <a:bodyPr vert="horz" wrap="square" lIns="0" tIns="0" rIns="10849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482644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769512" y="1"/>
            <a:ext cx="8538633" cy="494675"/>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733" b="0" kern="1200" dirty="0">
                <a:solidFill>
                  <a:schemeClr val="tx2"/>
                </a:solidFill>
                <a:latin typeface="+mj-lt"/>
                <a:ea typeface="+mj-ea"/>
                <a:cs typeface="+mj-cs"/>
              </a:defRPr>
            </a:lvl1pPr>
          </a:lstStyle>
          <a:p>
            <a:pPr lvl="0" algn="l" defTabSz="121737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769512" y="503900"/>
            <a:ext cx="8538633" cy="292608"/>
          </a:xfrm>
          <a:noFill/>
          <a:ln w="9525">
            <a:noFill/>
            <a:miter lim="800000"/>
            <a:headEnd/>
            <a:tailEnd/>
          </a:ln>
          <a:effectLst/>
        </p:spPr>
        <p:txBody>
          <a:bodyPr vert="horz" wrap="square" lIns="0" tIns="0" rIns="91320"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8627" indent="0">
              <a:buNone/>
              <a:defRPr sz="2667" b="1"/>
            </a:lvl2pPr>
            <a:lvl3pPr marL="1217370" indent="0">
              <a:buNone/>
              <a:defRPr sz="2400" b="1"/>
            </a:lvl3pPr>
            <a:lvl4pPr marL="1826034" indent="0">
              <a:buNone/>
              <a:defRPr sz="2133" b="1"/>
            </a:lvl4pPr>
            <a:lvl5pPr marL="2434738" indent="0">
              <a:buNone/>
              <a:defRPr sz="2133" b="1"/>
            </a:lvl5pPr>
            <a:lvl6pPr marL="3043364" indent="0">
              <a:buNone/>
              <a:defRPr sz="2133" b="1"/>
            </a:lvl6pPr>
            <a:lvl7pPr marL="3651991" indent="0">
              <a:buNone/>
              <a:defRPr sz="2133" b="1"/>
            </a:lvl7pPr>
            <a:lvl8pPr marL="4260693" indent="0">
              <a:buNone/>
              <a:defRPr sz="2133" b="1"/>
            </a:lvl8pPr>
            <a:lvl9pPr marL="4869380"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739532" y="839485"/>
            <a:ext cx="10593049" cy="5171607"/>
          </a:xfrm>
        </p:spPr>
        <p:txBody>
          <a:bodyPr wrap="square">
            <a:noAutofit/>
          </a:bodyPr>
          <a:lstStyle>
            <a:lvl1pPr marL="0" indent="0">
              <a:spcBef>
                <a:spcPts val="1600"/>
              </a:spcBef>
              <a:buNone/>
              <a:defRPr sz="2400"/>
            </a:lvl1pPr>
            <a:lvl2pPr marL="0" indent="0">
              <a:spcBef>
                <a:spcPts val="1600"/>
              </a:spcBef>
              <a:buNone/>
              <a:defRPr sz="2400"/>
            </a:lvl2pPr>
            <a:lvl3pPr marL="0" indent="0">
              <a:spcBef>
                <a:spcPts val="1600"/>
              </a:spcBef>
              <a:buNone/>
              <a:defRPr sz="2400"/>
            </a:lvl3pPr>
            <a:lvl4pPr marL="0" indent="0">
              <a:spcBef>
                <a:spcPts val="1600"/>
              </a:spcBef>
              <a:buNone/>
              <a:defRPr sz="2400"/>
            </a:lvl4pPr>
            <a:lvl5pPr marL="0" indent="0">
              <a:spcBef>
                <a:spcPts val="1600"/>
              </a:spcBef>
              <a:buNone/>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2"/>
          </p:nvPr>
        </p:nvSpPr>
        <p:spPr>
          <a:xfrm>
            <a:off x="9060801" y="6339733"/>
            <a:ext cx="2194560" cy="457200"/>
          </a:xfrm>
          <a:prstGeom prst="rect">
            <a:avLst/>
          </a:prstGeom>
        </p:spPr>
        <p:txBody>
          <a:bodyPr/>
          <a:lstStyle/>
          <a:p>
            <a:pPr>
              <a:defRPr/>
            </a:pPr>
            <a:fld id="{88F1AF8B-B28F-40CF-92CF-E583AF801C75}" type="datetime1">
              <a:rPr lang="en-US"/>
              <a:pPr>
                <a:defRPr/>
              </a:pPr>
              <a:t>8/19/16</a:t>
            </a:fld>
            <a:endParaRPr dirty="0"/>
          </a:p>
        </p:txBody>
      </p:sp>
      <p:sp>
        <p:nvSpPr>
          <p:cNvPr id="8" name="Footer Placeholder 7"/>
          <p:cNvSpPr>
            <a:spLocks noGrp="1"/>
          </p:cNvSpPr>
          <p:nvPr>
            <p:ph type="ftr" sz="quarter" idx="13"/>
          </p:nvPr>
        </p:nvSpPr>
        <p:spPr/>
        <p:txBody>
          <a:bodyPr/>
          <a:lstStyle/>
          <a:p>
            <a:pPr algn="l">
              <a:defRPr/>
            </a:pPr>
            <a:r>
              <a:rPr smtClean="0"/>
              <a:t>Enterprise Application Architecture Artifact </a:t>
            </a:r>
            <a:endParaRPr dirty="0"/>
          </a:p>
        </p:txBody>
      </p:sp>
      <p:sp>
        <p:nvSpPr>
          <p:cNvPr id="9" name="Slide Number Placeholder 8"/>
          <p:cNvSpPr>
            <a:spLocks noGrp="1"/>
          </p:cNvSpPr>
          <p:nvPr>
            <p:ph type="sldNum" sz="quarter" idx="14"/>
          </p:nvPr>
        </p:nvSpPr>
        <p:spPr/>
        <p:txBody>
          <a:bodyPr/>
          <a:lstStyle/>
          <a:p>
            <a:pPr>
              <a:defRPr/>
            </a:pPr>
            <a:fld id="{039833E3-2DB9-4BEE-B686-F543F57A0C08}" type="slidenum">
              <a:rPr/>
              <a:pPr>
                <a:defRPr/>
              </a:pPr>
              <a:t>‹#›</a:t>
            </a:fld>
            <a:endParaRPr/>
          </a:p>
        </p:txBody>
      </p:sp>
    </p:spTree>
    <p:extLst>
      <p:ext uri="{BB962C8B-B14F-4D97-AF65-F5344CB8AC3E}">
        <p14:creationId xmlns:p14="http://schemas.microsoft.com/office/powerpoint/2010/main" val="2894622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smtClean="0"/>
              <a:t>Title  │  Draft/Version#  │  Author/Department</a:t>
            </a:r>
            <a:endParaRPr dirty="0"/>
          </a:p>
        </p:txBody>
      </p:sp>
      <p:sp>
        <p:nvSpPr>
          <p:cNvPr id="3" name="Date Placeholder 2"/>
          <p:cNvSpPr>
            <a:spLocks noGrp="1"/>
          </p:cNvSpPr>
          <p:nvPr>
            <p:ph type="dt" sz="half" idx="11"/>
          </p:nvPr>
        </p:nvSpPr>
        <p:spPr/>
        <p:txBody>
          <a:bodyPr/>
          <a:lstStyle/>
          <a:p>
            <a:pPr>
              <a:defRPr/>
            </a:pPr>
            <a:fld id="{CBDE785E-5941-4EC8-B2EC-F797675B73B8}" type="datetime3">
              <a:rPr lang="en-US"/>
              <a:pPr>
                <a:defRPr/>
              </a:pPr>
              <a:t>19 August 2016</a:t>
            </a:fld>
            <a:endParaRPr lang="en-US" dirty="0"/>
          </a:p>
        </p:txBody>
      </p:sp>
      <p:sp>
        <p:nvSpPr>
          <p:cNvPr id="4" name="Slide Number Placeholder 3"/>
          <p:cNvSpPr>
            <a:spLocks noGrp="1"/>
          </p:cNvSpPr>
          <p:nvPr>
            <p:ph type="sldNum" sz="quarter" idx="12"/>
          </p:nvPr>
        </p:nvSpPr>
        <p:spPr/>
        <p:txBody>
          <a:bodyPr/>
          <a:lstStyle/>
          <a:p>
            <a:pPr>
              <a:defRPr/>
            </a:pPr>
            <a:fld id="{583AEE58-AB03-4533-B7B8-63113034422E}" type="slidenum">
              <a:rPr lang="en-US"/>
              <a:pPr>
                <a:defRPr/>
              </a:pPr>
              <a:t>‹#›</a:t>
            </a:fld>
            <a:endParaRPr lang="en-US" dirty="0"/>
          </a:p>
        </p:txBody>
      </p:sp>
    </p:spTree>
    <p:extLst>
      <p:ext uri="{BB962C8B-B14F-4D97-AF65-F5344CB8AC3E}">
        <p14:creationId xmlns:p14="http://schemas.microsoft.com/office/powerpoint/2010/main" val="2732004621"/>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rge Bullets">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4800" b="0" kern="1200" dirty="0">
                <a:solidFill>
                  <a:schemeClr val="tx2"/>
                </a:solidFill>
                <a:latin typeface="+mj-lt"/>
                <a:ea typeface="+mj-ea"/>
                <a:cs typeface="+mj-cs"/>
              </a:defRPr>
            </a:lvl1pPr>
          </a:lstStyle>
          <a:p>
            <a:pPr lvl="0" algn="l" defTabSz="121737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91320"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8627" indent="0">
              <a:buNone/>
              <a:defRPr sz="2667" b="1"/>
            </a:lvl2pPr>
            <a:lvl3pPr marL="1217370" indent="0">
              <a:buNone/>
              <a:defRPr sz="2400" b="1"/>
            </a:lvl3pPr>
            <a:lvl4pPr marL="1826034" indent="0">
              <a:buNone/>
              <a:defRPr sz="2133" b="1"/>
            </a:lvl4pPr>
            <a:lvl5pPr marL="2434738" indent="0">
              <a:buNone/>
              <a:defRPr sz="2133" b="1"/>
            </a:lvl5pPr>
            <a:lvl6pPr marL="3043364" indent="0">
              <a:buNone/>
              <a:defRPr sz="2133" b="1"/>
            </a:lvl6pPr>
            <a:lvl7pPr marL="3651991" indent="0">
              <a:buNone/>
              <a:defRPr sz="2133" b="1"/>
            </a:lvl7pPr>
            <a:lvl8pPr marL="4260693" indent="0">
              <a:buNone/>
              <a:defRPr sz="2133" b="1"/>
            </a:lvl8pPr>
            <a:lvl9pPr marL="4869380"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smtClean="0"/>
              <a:t>Click to edit Master text styles</a:t>
            </a:r>
          </a:p>
        </p:txBody>
      </p:sp>
      <p:sp>
        <p:nvSpPr>
          <p:cNvPr id="10" name="Text Placeholder 9"/>
          <p:cNvSpPr>
            <a:spLocks noGrp="1"/>
          </p:cNvSpPr>
          <p:nvPr>
            <p:ph type="body" sz="quarter" idx="11"/>
          </p:nvPr>
        </p:nvSpPr>
        <p:spPr/>
        <p:txBody>
          <a:bodyPr wrap="square">
            <a:noAutofit/>
          </a:bodyPr>
          <a:lstStyle>
            <a:lvl1pPr marL="158252" indent="-158252">
              <a:spcBef>
                <a:spcPts val="1600"/>
              </a:spcBef>
              <a:defRPr sz="2667"/>
            </a:lvl1pPr>
            <a:lvl2pPr marL="158252" indent="-158252">
              <a:spcBef>
                <a:spcPts val="1600"/>
              </a:spcBef>
              <a:buFont typeface="Arial" pitchFamily="34" charset="0"/>
              <a:buChar char="•"/>
              <a:defRPr lang="en-US" sz="2667" kern="1200" dirty="0" smtClean="0">
                <a:solidFill>
                  <a:schemeClr val="tx1"/>
                </a:solidFill>
                <a:latin typeface="Arial Narrow" pitchFamily="34" charset="0"/>
                <a:ea typeface="+mn-ea"/>
                <a:cs typeface="+mn-cs"/>
              </a:defRPr>
            </a:lvl2pPr>
            <a:lvl3pPr marL="158252" indent="-158252">
              <a:spcBef>
                <a:spcPts val="1600"/>
              </a:spcBef>
              <a:buFont typeface="Arial" pitchFamily="34" charset="0"/>
              <a:buChar char="•"/>
              <a:defRPr lang="en-US" sz="2667" kern="1200" dirty="0" smtClean="0">
                <a:solidFill>
                  <a:schemeClr val="tx1"/>
                </a:solidFill>
                <a:latin typeface="Arial Narrow" pitchFamily="34" charset="0"/>
                <a:ea typeface="+mn-ea"/>
                <a:cs typeface="+mn-cs"/>
              </a:defRPr>
            </a:lvl3pPr>
            <a:lvl4pPr marL="158252" indent="-158252">
              <a:spcBef>
                <a:spcPts val="1600"/>
              </a:spcBef>
              <a:buFont typeface="Arial" pitchFamily="34" charset="0"/>
              <a:buChar char="•"/>
              <a:defRPr lang="en-US" sz="2667" kern="1200" dirty="0" smtClean="0">
                <a:solidFill>
                  <a:schemeClr val="tx1"/>
                </a:solidFill>
                <a:latin typeface="Arial Narrow" pitchFamily="34" charset="0"/>
                <a:ea typeface="+mn-ea"/>
                <a:cs typeface="+mn-cs"/>
              </a:defRPr>
            </a:lvl4pPr>
            <a:lvl5pPr marL="158252" indent="-158252">
              <a:spcBef>
                <a:spcPts val="1600"/>
              </a:spcBef>
              <a:buFont typeface="Arial" pitchFamily="34" charset="0"/>
              <a:buChar char="•"/>
              <a:defRPr lang="en-US" sz="2667" kern="1200" dirty="0" smtClean="0">
                <a:solidFill>
                  <a:schemeClr val="tx1"/>
                </a:solidFill>
                <a:latin typeface="Arial Narrow"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3"/>
          </p:nvPr>
        </p:nvSpPr>
        <p:spPr/>
        <p:txBody>
          <a:bodyPr/>
          <a:lstStyle/>
          <a:p>
            <a:pPr>
              <a:defRPr/>
            </a:pPr>
            <a:fld id="{039833E3-2DB9-4BEE-B686-F543F57A0C08}" type="slidenum">
              <a:rPr/>
              <a:pPr>
                <a:defRPr/>
              </a:pPr>
              <a:t>‹#›</a:t>
            </a:fld>
            <a:endParaRPr/>
          </a:p>
        </p:txBody>
      </p:sp>
      <p:sp>
        <p:nvSpPr>
          <p:cNvPr id="11" name="Footer Placeholder 10"/>
          <p:cNvSpPr>
            <a:spLocks noGrp="1"/>
          </p:cNvSpPr>
          <p:nvPr>
            <p:ph type="ftr" sz="quarter" idx="14"/>
          </p:nvPr>
        </p:nvSpPr>
        <p:spPr/>
        <p:txBody>
          <a:bodyPr/>
          <a:lstStyle/>
          <a:p>
            <a:pPr algn="l">
              <a:defRPr/>
            </a:pPr>
            <a:r>
              <a:rPr smtClean="0"/>
              <a:t>Shipment EFS BOD  │ OCT 31  2014  │  Confidential</a:t>
            </a:r>
            <a:endParaRPr dirty="0"/>
          </a:p>
        </p:txBody>
      </p:sp>
    </p:spTree>
    <p:extLst>
      <p:ext uri="{BB962C8B-B14F-4D97-AF65-F5344CB8AC3E}">
        <p14:creationId xmlns:p14="http://schemas.microsoft.com/office/powerpoint/2010/main" val="952586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304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68492"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6483" indent="0">
              <a:buNone/>
              <a:defRPr sz="2000" b="1"/>
            </a:lvl2pPr>
            <a:lvl3pPr marL="913040" indent="0">
              <a:buNone/>
              <a:defRPr sz="1867" b="1"/>
            </a:lvl3pPr>
            <a:lvl4pPr marL="1369560" indent="0">
              <a:buNone/>
              <a:defRPr sz="1600" b="1"/>
            </a:lvl4pPr>
            <a:lvl5pPr marL="1826080" indent="0">
              <a:buNone/>
              <a:defRPr sz="1600" b="1"/>
            </a:lvl5pPr>
            <a:lvl6pPr marL="2282638" indent="0">
              <a:buNone/>
              <a:defRPr sz="1600" b="1"/>
            </a:lvl6pPr>
            <a:lvl7pPr marL="2739118" indent="0">
              <a:buNone/>
              <a:defRPr sz="1600" b="1"/>
            </a:lvl7pPr>
            <a:lvl8pPr marL="3195600" indent="0">
              <a:buNone/>
              <a:defRPr sz="1600" b="1"/>
            </a:lvl8pPr>
            <a:lvl9pPr marL="3652083"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1828804" y="1555750"/>
            <a:ext cx="4207933" cy="3749675"/>
          </a:xfrm>
        </p:spPr>
        <p:txBody>
          <a:bodyPr wrap="square">
            <a:noAutofit/>
          </a:bodyPr>
          <a:lstStyle>
            <a:lvl1pPr marL="0" indent="0">
              <a:spcBef>
                <a:spcPts val="1200"/>
              </a:spcBef>
              <a:buNone/>
              <a:defRPr sz="1867"/>
            </a:lvl1pPr>
            <a:lvl2pPr marL="0" indent="0">
              <a:spcBef>
                <a:spcPts val="1200"/>
              </a:spcBef>
              <a:buNone/>
              <a:defRPr sz="1867"/>
            </a:lvl2pPr>
            <a:lvl3pPr marL="0" indent="0">
              <a:spcBef>
                <a:spcPts val="1200"/>
              </a:spcBef>
              <a:buNone/>
              <a:defRPr sz="1867"/>
            </a:lvl3pPr>
            <a:lvl4pPr marL="0" indent="0">
              <a:spcBef>
                <a:spcPts val="1200"/>
              </a:spcBef>
              <a:buNone/>
              <a:defRPr sz="1867"/>
            </a:lvl4pPr>
            <a:lvl5pPr marL="0" indent="0">
              <a:spcBef>
                <a:spcPts val="1200"/>
              </a:spcBef>
              <a:buNone/>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2"/>
          </p:nvPr>
        </p:nvSpPr>
        <p:spPr>
          <a:xfrm>
            <a:off x="6151033" y="1555750"/>
            <a:ext cx="4216400" cy="3749675"/>
          </a:xfrm>
        </p:spPr>
        <p:txBody>
          <a:bodyPr wrap="square">
            <a:noAutofit/>
          </a:bodyPr>
          <a:lstStyle>
            <a:lvl1pPr marL="0" indent="0">
              <a:spcBef>
                <a:spcPts val="1200"/>
              </a:spcBef>
              <a:buNone/>
              <a:defRPr sz="1867"/>
            </a:lvl1pPr>
            <a:lvl2pPr marL="0" indent="0">
              <a:spcBef>
                <a:spcPts val="1200"/>
              </a:spcBef>
              <a:buNone/>
              <a:defRPr sz="1867"/>
            </a:lvl2pPr>
            <a:lvl3pPr marL="0" indent="0">
              <a:spcBef>
                <a:spcPts val="1200"/>
              </a:spcBef>
              <a:buNone/>
              <a:defRPr sz="1867"/>
            </a:lvl3pPr>
            <a:lvl4pPr marL="0" indent="0">
              <a:spcBef>
                <a:spcPts val="1200"/>
              </a:spcBef>
              <a:buNone/>
              <a:defRPr sz="1867"/>
            </a:lvl4pPr>
            <a:lvl5pPr marL="0" indent="0">
              <a:spcBef>
                <a:spcPts val="1200"/>
              </a:spcBef>
              <a:buNone/>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3"/>
          </p:nvPr>
        </p:nvSpPr>
        <p:spPr/>
        <p:txBody>
          <a:bodyPr/>
          <a:lstStyle/>
          <a:p>
            <a:pPr>
              <a:defRPr/>
            </a:pPr>
            <a:endParaRPr dirty="0"/>
          </a:p>
        </p:txBody>
      </p:sp>
      <p:sp>
        <p:nvSpPr>
          <p:cNvPr id="9" name="Footer Placeholder 8"/>
          <p:cNvSpPr>
            <a:spLocks noGrp="1"/>
          </p:cNvSpPr>
          <p:nvPr>
            <p:ph type="ftr" sz="quarter" idx="14"/>
          </p:nvPr>
        </p:nvSpPr>
        <p:spPr/>
        <p:txBody>
          <a:bodyPr/>
          <a:lstStyle/>
          <a:p>
            <a:pPr algn="l">
              <a:defRPr/>
            </a:pPr>
            <a:r>
              <a:rPr smtClean="0"/>
              <a:t>Privileged and Confidential Content – Please do not forward or share</a:t>
            </a:r>
            <a:endParaRPr dirty="0"/>
          </a:p>
        </p:txBody>
      </p:sp>
      <p:sp>
        <p:nvSpPr>
          <p:cNvPr id="10" name="Slide Number Placeholder 9"/>
          <p:cNvSpPr>
            <a:spLocks noGrp="1"/>
          </p:cNvSpPr>
          <p:nvPr>
            <p:ph type="sldNum" sz="quarter" idx="15"/>
          </p:nvPr>
        </p:nvSpPr>
        <p:spPr/>
        <p:txBody>
          <a:bodyPr/>
          <a:lstStyle/>
          <a:p>
            <a:pPr>
              <a:defRPr/>
            </a:pPr>
            <a:fld id="{039833E3-2DB9-4BEE-B686-F543F57A0C08}" type="slidenum">
              <a:rPr/>
              <a:pPr>
                <a:defRPr/>
              </a:pPr>
              <a:t>‹#›</a:t>
            </a:fld>
            <a:endParaRPr/>
          </a:p>
        </p:txBody>
      </p:sp>
    </p:spTree>
    <p:extLst>
      <p:ext uri="{BB962C8B-B14F-4D97-AF65-F5344CB8AC3E}">
        <p14:creationId xmlns:p14="http://schemas.microsoft.com/office/powerpoint/2010/main" val="138817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31800" y="238565"/>
            <a:ext cx="11329456" cy="616455"/>
          </a:xfrm>
        </p:spPr>
        <p:txBody>
          <a:bodyPr>
            <a:noAutofit/>
          </a:bodyPr>
          <a:lstStyle>
            <a:lvl1pPr>
              <a:lnSpc>
                <a:spcPct val="100000"/>
              </a:lnSpc>
              <a:defRPr/>
            </a:lvl1pPr>
          </a:lstStyle>
          <a:p>
            <a:r>
              <a:rPr lang="de-DE" dirty="0" smtClean="0"/>
              <a:t>Titelmasterformat durch Klicken bearbeiten</a:t>
            </a:r>
            <a:endParaRPr lang="de-DE" dirty="0"/>
          </a:p>
        </p:txBody>
      </p:sp>
      <p:sp>
        <p:nvSpPr>
          <p:cNvPr id="9" name="Textplatzhalter 7"/>
          <p:cNvSpPr>
            <a:spLocks noGrp="1"/>
          </p:cNvSpPr>
          <p:nvPr>
            <p:ph type="body" sz="quarter" idx="13"/>
          </p:nvPr>
        </p:nvSpPr>
        <p:spPr>
          <a:xfrm>
            <a:off x="431800" y="854995"/>
            <a:ext cx="11328400" cy="336244"/>
          </a:xfrm>
        </p:spPr>
        <p:txBody>
          <a:bodyPr>
            <a:noAutofit/>
          </a:bodyPr>
          <a:lstStyle>
            <a:lvl1pPr marL="0" indent="0">
              <a:buNone/>
              <a:defRPr sz="2000"/>
            </a:lvl1pPr>
          </a:lstStyle>
          <a:p>
            <a:pPr lvl="0"/>
            <a:r>
              <a:rPr lang="de-DE" dirty="0" smtClean="0"/>
              <a:t>Textmasterformate durch Klicken bearbeiten</a:t>
            </a:r>
          </a:p>
        </p:txBody>
      </p:sp>
    </p:spTree>
    <p:extLst>
      <p:ext uri="{BB962C8B-B14F-4D97-AF65-F5344CB8AC3E}">
        <p14:creationId xmlns:p14="http://schemas.microsoft.com/office/powerpoint/2010/main" val="1816618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304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3" name="Content Placeholder 2"/>
          <p:cNvSpPr>
            <a:spLocks noGrp="1"/>
          </p:cNvSpPr>
          <p:nvPr>
            <p:ph idx="1"/>
          </p:nvPr>
        </p:nvSpPr>
        <p:spPr/>
        <p:txBody>
          <a:bodyPr wrap="square">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68492"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6483" indent="0">
              <a:buNone/>
              <a:defRPr sz="2000" b="1"/>
            </a:lvl2pPr>
            <a:lvl3pPr marL="913040" indent="0">
              <a:buNone/>
              <a:defRPr sz="1867" b="1"/>
            </a:lvl3pPr>
            <a:lvl4pPr marL="1369560" indent="0">
              <a:buNone/>
              <a:defRPr sz="1600" b="1"/>
            </a:lvl4pPr>
            <a:lvl5pPr marL="1826080" indent="0">
              <a:buNone/>
              <a:defRPr sz="1600" b="1"/>
            </a:lvl5pPr>
            <a:lvl6pPr marL="2282638" indent="0">
              <a:buNone/>
              <a:defRPr sz="1600" b="1"/>
            </a:lvl6pPr>
            <a:lvl7pPr marL="2739118" indent="0">
              <a:buNone/>
              <a:defRPr sz="1600" b="1"/>
            </a:lvl7pPr>
            <a:lvl8pPr marL="3195600" indent="0">
              <a:buNone/>
              <a:defRPr sz="1600" b="1"/>
            </a:lvl8pPr>
            <a:lvl9pPr marL="3652083"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5" name="Date Placeholder 4"/>
          <p:cNvSpPr>
            <a:spLocks noGrp="1"/>
          </p:cNvSpPr>
          <p:nvPr>
            <p:ph type="dt" sz="half" idx="11"/>
          </p:nvPr>
        </p:nvSpPr>
        <p:spPr/>
        <p:txBody>
          <a:bodyPr/>
          <a:lstStyle/>
          <a:p>
            <a:pPr>
              <a:defRPr/>
            </a:pPr>
            <a:endParaRPr lang="en-US" dirty="0"/>
          </a:p>
        </p:txBody>
      </p:sp>
      <p:sp>
        <p:nvSpPr>
          <p:cNvPr id="6" name="Footer Placeholder 5"/>
          <p:cNvSpPr>
            <a:spLocks noGrp="1"/>
          </p:cNvSpPr>
          <p:nvPr>
            <p:ph type="ftr" sz="quarter" idx="12"/>
          </p:nvPr>
        </p:nvSpPr>
        <p:spPr/>
        <p:txBody>
          <a:bodyPr/>
          <a:lstStyle/>
          <a:p>
            <a:pPr algn="l">
              <a:defRPr/>
            </a:pPr>
            <a:r>
              <a:rPr smtClean="0"/>
              <a:t>Privileged and Confidential Content – Please do not forward or share</a:t>
            </a:r>
            <a:endParaRPr dirty="0"/>
          </a:p>
        </p:txBody>
      </p:sp>
      <p:sp>
        <p:nvSpPr>
          <p:cNvPr id="8" name="Slide Number Placeholder 7"/>
          <p:cNvSpPr>
            <a:spLocks noGrp="1"/>
          </p:cNvSpPr>
          <p:nvPr>
            <p:ph type="sldNum" sz="quarter" idx="13"/>
          </p:nvPr>
        </p:nvSpPr>
        <p:spPr/>
        <p:txBody>
          <a:bodyPr/>
          <a:lstStyle/>
          <a:p>
            <a:pPr>
              <a:defRPr/>
            </a:pPr>
            <a:fld id="{039833E3-2DB9-4BEE-B686-F543F57A0C08}" type="slidenum">
              <a:rPr lang="en-US"/>
              <a:pPr>
                <a:defRPr/>
              </a:pPr>
              <a:t>‹#›</a:t>
            </a:fld>
            <a:endParaRPr lang="en-US"/>
          </a:p>
        </p:txBody>
      </p:sp>
    </p:spTree>
    <p:extLst>
      <p:ext uri="{BB962C8B-B14F-4D97-AF65-F5344CB8AC3E}">
        <p14:creationId xmlns:p14="http://schemas.microsoft.com/office/powerpoint/2010/main" val="1922402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Single Column">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600" b="0" kern="1200" dirty="0">
                <a:solidFill>
                  <a:schemeClr val="tx2"/>
                </a:solidFill>
                <a:latin typeface="+mj-lt"/>
                <a:ea typeface="+mj-ea"/>
                <a:cs typeface="+mj-cs"/>
              </a:defRPr>
            </a:lvl1pPr>
          </a:lstStyle>
          <a:p>
            <a:pPr lvl="0" algn="l" defTabSz="91304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1828799" y="1088517"/>
            <a:ext cx="8538633" cy="292608"/>
          </a:xfrm>
          <a:noFill/>
          <a:ln w="9525">
            <a:noFill/>
            <a:miter lim="800000"/>
            <a:headEnd/>
            <a:tailEnd/>
          </a:ln>
          <a:effectLst/>
        </p:spPr>
        <p:txBody>
          <a:bodyPr vert="horz" wrap="square" lIns="0" tIns="0" rIns="68492" bIns="0" numCol="1" anchor="b" anchorCtr="0" compatLnSpc="1">
            <a:prstTxWarp prst="textNoShape">
              <a:avLst/>
            </a:prstTxWarp>
            <a:noAutofit/>
          </a:bodyPr>
          <a:lstStyle>
            <a:lvl1pPr marL="0" indent="0">
              <a:buNone/>
              <a:defRPr lang="en-US" sz="2000" b="0" kern="1200" smtClean="0">
                <a:solidFill>
                  <a:schemeClr val="tx1"/>
                </a:solidFill>
                <a:latin typeface="+mn-lt"/>
                <a:ea typeface="+mn-ea"/>
                <a:cs typeface="+mn-cs"/>
              </a:defRPr>
            </a:lvl1pPr>
            <a:lvl2pPr marL="456483" indent="0">
              <a:buNone/>
              <a:defRPr sz="2000" b="1"/>
            </a:lvl2pPr>
            <a:lvl3pPr marL="913040" indent="0">
              <a:buNone/>
              <a:defRPr sz="1867" b="1"/>
            </a:lvl3pPr>
            <a:lvl4pPr marL="1369560" indent="0">
              <a:buNone/>
              <a:defRPr sz="1600" b="1"/>
            </a:lvl4pPr>
            <a:lvl5pPr marL="1826080" indent="0">
              <a:buNone/>
              <a:defRPr sz="1600" b="1"/>
            </a:lvl5pPr>
            <a:lvl6pPr marL="2282638" indent="0">
              <a:buNone/>
              <a:defRPr sz="1600" b="1"/>
            </a:lvl6pPr>
            <a:lvl7pPr marL="2739118" indent="0">
              <a:buNone/>
              <a:defRPr sz="1600" b="1"/>
            </a:lvl7pPr>
            <a:lvl8pPr marL="3195600" indent="0">
              <a:buNone/>
              <a:defRPr sz="1600" b="1"/>
            </a:lvl8pPr>
            <a:lvl9pPr marL="3652083" indent="0">
              <a:buNone/>
              <a:defRPr sz="1600" b="1"/>
            </a:lvl9pPr>
          </a:lstStyle>
          <a:p>
            <a:pPr marL="0" lvl="0" indent="0" algn="l" rtl="0" eaLnBrk="1" fontAlgn="base" hangingPunct="1">
              <a:lnSpc>
                <a:spcPct val="100000"/>
              </a:lnSpc>
              <a:spcBef>
                <a:spcPts val="12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p:txBody>
          <a:bodyPr wrap="square">
            <a:noAutofit/>
          </a:bodyPr>
          <a:lstStyle>
            <a:lvl1pPr marL="0" indent="0">
              <a:spcBef>
                <a:spcPts val="1200"/>
              </a:spcBef>
              <a:buNone/>
              <a:defRPr sz="1867"/>
            </a:lvl1pPr>
            <a:lvl2pPr marL="0" indent="0">
              <a:spcBef>
                <a:spcPts val="1200"/>
              </a:spcBef>
              <a:buNone/>
              <a:defRPr sz="1867"/>
            </a:lvl2pPr>
            <a:lvl3pPr marL="0" indent="0">
              <a:spcBef>
                <a:spcPts val="1200"/>
              </a:spcBef>
              <a:buNone/>
              <a:defRPr sz="1867"/>
            </a:lvl3pPr>
            <a:lvl4pPr marL="0" indent="0">
              <a:spcBef>
                <a:spcPts val="1200"/>
              </a:spcBef>
              <a:buNone/>
              <a:defRPr sz="1867"/>
            </a:lvl4pPr>
            <a:lvl5pPr marL="0" indent="0">
              <a:spcBef>
                <a:spcPts val="1200"/>
              </a:spcBef>
              <a:buNone/>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2"/>
          </p:nvPr>
        </p:nvSpPr>
        <p:spPr/>
        <p:txBody>
          <a:bodyPr/>
          <a:lstStyle/>
          <a:p>
            <a:pPr>
              <a:defRPr/>
            </a:pPr>
            <a:endParaRPr lang="en-US" dirty="0"/>
          </a:p>
        </p:txBody>
      </p:sp>
      <p:sp>
        <p:nvSpPr>
          <p:cNvPr id="8" name="Footer Placeholder 7"/>
          <p:cNvSpPr>
            <a:spLocks noGrp="1"/>
          </p:cNvSpPr>
          <p:nvPr>
            <p:ph type="ftr" sz="quarter" idx="13"/>
          </p:nvPr>
        </p:nvSpPr>
        <p:spPr/>
        <p:txBody>
          <a:bodyPr/>
          <a:lstStyle/>
          <a:p>
            <a:pPr algn="l">
              <a:defRPr/>
            </a:pPr>
            <a:r>
              <a:rPr smtClean="0"/>
              <a:t>Privileged and Confidential Content – Please do not forward or share</a:t>
            </a:r>
            <a:endParaRPr dirty="0"/>
          </a:p>
        </p:txBody>
      </p:sp>
      <p:sp>
        <p:nvSpPr>
          <p:cNvPr id="9" name="Slide Number Placeholder 8"/>
          <p:cNvSpPr>
            <a:spLocks noGrp="1"/>
          </p:cNvSpPr>
          <p:nvPr>
            <p:ph type="sldNum" sz="quarter" idx="14"/>
          </p:nvPr>
        </p:nvSpPr>
        <p:spPr/>
        <p:txBody>
          <a:bodyPr/>
          <a:lstStyle/>
          <a:p>
            <a:pPr>
              <a:defRPr/>
            </a:pPr>
            <a:fld id="{039833E3-2DB9-4BEE-B686-F543F57A0C08}" type="slidenum">
              <a:rPr lang="en-US"/>
              <a:pPr>
                <a:defRPr/>
              </a:pPr>
              <a:t>‹#›</a:t>
            </a:fld>
            <a:endParaRPr lang="en-US"/>
          </a:p>
        </p:txBody>
      </p:sp>
    </p:spTree>
    <p:extLst>
      <p:ext uri="{BB962C8B-B14F-4D97-AF65-F5344CB8AC3E}">
        <p14:creationId xmlns:p14="http://schemas.microsoft.com/office/powerpoint/2010/main" val="567509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smtClean="0">
                <a:solidFill>
                  <a:prstClr val="black">
                    <a:tint val="75000"/>
                  </a:prstClr>
                </a:solidFill>
              </a:rPr>
              <a:t>Privileged and Confidential Content – Please do not forward or share</a:t>
            </a:r>
            <a:endParaRPr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C00076F-0006-4735-9F49-98EAE67CA401}"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5681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854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Presentation Title 4">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828801" y="3280888"/>
            <a:ext cx="9941984" cy="886397"/>
          </a:xfrm>
        </p:spPr>
        <p:txBody>
          <a:bodyPr wrap="square" anchor="t" anchorCtr="0">
            <a:spAutoFit/>
          </a:bodyPr>
          <a:lstStyle>
            <a:lvl1pPr algn="l">
              <a:defRPr sz="6400" cap="all" baseline="0">
                <a:solidFill>
                  <a:schemeClr val="tx2"/>
                </a:solidFill>
              </a:defRPr>
            </a:lvl1pPr>
          </a:lstStyle>
          <a:p>
            <a:r>
              <a:rPr lang="en-US" dirty="0" smtClean="0"/>
              <a:t>CLICK TO EDIT TITLE</a:t>
            </a:r>
            <a:endParaRPr lang="en-US" dirty="0"/>
          </a:p>
        </p:txBody>
      </p:sp>
      <p:sp>
        <p:nvSpPr>
          <p:cNvPr id="555017" name="Rectangle 9"/>
          <p:cNvSpPr>
            <a:spLocks noGrp="1" noChangeArrowheads="1"/>
          </p:cNvSpPr>
          <p:nvPr>
            <p:ph type="subTitle" sz="quarter" idx="1"/>
          </p:nvPr>
        </p:nvSpPr>
        <p:spPr>
          <a:xfrm>
            <a:off x="1828800" y="3962400"/>
            <a:ext cx="9941984" cy="457200"/>
          </a:xfrm>
        </p:spPr>
        <p:txBody>
          <a:bodyPr wrap="square">
            <a:noAutofit/>
          </a:bodyPr>
          <a:lstStyle>
            <a:lvl1pPr marL="0" indent="0">
              <a:spcBef>
                <a:spcPct val="25000"/>
              </a:spcBef>
              <a:buFontTx/>
              <a:buNone/>
              <a:defRPr sz="2667">
                <a:solidFill>
                  <a:schemeClr val="tx1"/>
                </a:solidFill>
              </a:defRPr>
            </a:lvl1pPr>
          </a:lstStyle>
          <a:p>
            <a:r>
              <a:rPr lang="en-US" smtClean="0"/>
              <a:t>Click to edit Master subtitle style</a:t>
            </a:r>
            <a:endParaRPr lang="en-US" dirty="0"/>
          </a:p>
        </p:txBody>
      </p:sp>
      <p:grpSp>
        <p:nvGrpSpPr>
          <p:cNvPr id="2" name="Group 34"/>
          <p:cNvGrpSpPr/>
          <p:nvPr userDrawn="1"/>
        </p:nvGrpSpPr>
        <p:grpSpPr>
          <a:xfrm>
            <a:off x="414915" y="2594043"/>
            <a:ext cx="915457" cy="1721860"/>
            <a:chOff x="311150" y="2571245"/>
            <a:chExt cx="686593" cy="1721860"/>
          </a:xfrm>
        </p:grpSpPr>
        <p:grpSp>
          <p:nvGrpSpPr>
            <p:cNvPr id="3" name="Group 8"/>
            <p:cNvGrpSpPr>
              <a:grpSpLocks noChangeAspect="1"/>
            </p:cNvGrpSpPr>
            <p:nvPr userDrawn="1"/>
          </p:nvGrpSpPr>
          <p:grpSpPr>
            <a:xfrm rot="16200000">
              <a:off x="-313110" y="3195505"/>
              <a:ext cx="1721860" cy="473340"/>
              <a:chOff x="590550" y="5774531"/>
              <a:chExt cx="1195388" cy="328612"/>
            </a:xfrm>
          </p:grpSpPr>
          <p:grpSp>
            <p:nvGrpSpPr>
              <p:cNvPr id="4" name="Group 19"/>
              <p:cNvGrpSpPr/>
              <p:nvPr userDrawn="1"/>
            </p:nvGrpSpPr>
            <p:grpSpPr>
              <a:xfrm>
                <a:off x="1216025" y="5774531"/>
                <a:ext cx="569913" cy="320674"/>
                <a:chOff x="1216025" y="5774531"/>
                <a:chExt cx="569913" cy="320674"/>
              </a:xfrm>
              <a:solidFill>
                <a:srgbClr val="ADAFB2"/>
              </a:solidFill>
            </p:grpSpPr>
            <p:sp>
              <p:nvSpPr>
                <p:cNvPr id="1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1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1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grpSp>
          <p:sp>
            <p:nvSpPr>
              <p:cNvPr id="11" name="Freeform 10"/>
              <p:cNvSpPr>
                <a:spLocks noEditPoints="1"/>
              </p:cNvSpPr>
              <p:nvPr userDrawn="1"/>
            </p:nvSpPr>
            <p:spPr bwMode="auto">
              <a:xfrm>
                <a:off x="590550" y="5774531"/>
                <a:ext cx="625475" cy="328612"/>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grpSp>
        <p:grpSp>
          <p:nvGrpSpPr>
            <p:cNvPr id="5" name="Group 56"/>
            <p:cNvGrpSpPr/>
            <p:nvPr userDrawn="1"/>
          </p:nvGrpSpPr>
          <p:grpSpPr>
            <a:xfrm rot="16200000">
              <a:off x="528807" y="2926269"/>
              <a:ext cx="769937" cy="167934"/>
              <a:chOff x="3898901" y="2554288"/>
              <a:chExt cx="858838" cy="187325"/>
            </a:xfrm>
            <a:solidFill>
              <a:schemeClr val="tx2"/>
            </a:solidFill>
          </p:grpSpPr>
          <p:sp>
            <p:nvSpPr>
              <p:cNvPr id="27"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28"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29"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30"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31"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32"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33"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sp>
            <p:nvSpPr>
              <p:cNvPr id="34"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430" fontAlgn="base">
                  <a:lnSpc>
                    <a:spcPct val="90000"/>
                  </a:lnSpc>
                  <a:spcBef>
                    <a:spcPct val="50000"/>
                  </a:spcBef>
                  <a:spcAft>
                    <a:spcPct val="0"/>
                  </a:spcAft>
                </a:pPr>
                <a:endParaRPr lang="en-US" sz="2400" dirty="0">
                  <a:solidFill>
                    <a:prstClr val="black"/>
                  </a:solidFill>
                  <a:latin typeface="Arial" charset="0"/>
                </a:endParaRPr>
              </a:p>
            </p:txBody>
          </p:sp>
        </p:grpSp>
      </p:grpSp>
      <p:sp>
        <p:nvSpPr>
          <p:cNvPr id="20" name="Date Placeholder 4"/>
          <p:cNvSpPr>
            <a:spLocks noGrp="1"/>
          </p:cNvSpPr>
          <p:nvPr>
            <p:ph type="dt" sz="half" idx="11"/>
          </p:nvPr>
        </p:nvSpPr>
        <p:spPr>
          <a:xfrm>
            <a:off x="9040481" y="6113040"/>
            <a:ext cx="2194560" cy="457200"/>
          </a:xfrm>
          <a:prstGeom prst="rect">
            <a:avLst/>
          </a:prstGeom>
        </p:spPr>
        <p:txBody>
          <a:bodyPr lIns="91324" tIns="45662" rIns="91324" bIns="45662"/>
          <a:lstStyle/>
          <a:p>
            <a:pPr algn="ctr" defTabSz="1217430" fontAlgn="base">
              <a:lnSpc>
                <a:spcPct val="90000"/>
              </a:lnSpc>
              <a:spcBef>
                <a:spcPct val="50000"/>
              </a:spcBef>
              <a:spcAft>
                <a:spcPct val="0"/>
              </a:spcAft>
              <a:defRPr/>
            </a:pPr>
            <a:r>
              <a:rPr lang="en-US">
                <a:solidFill>
                  <a:prstClr val="black"/>
                </a:solidFill>
                <a:latin typeface="Arial" charset="0"/>
              </a:rPr>
              <a:t>August 28, 2014</a:t>
            </a:r>
            <a:endParaRPr lang="en-US" dirty="0">
              <a:solidFill>
                <a:prstClr val="black"/>
              </a:solidFill>
              <a:latin typeface="Arial" charset="0"/>
            </a:endParaRPr>
          </a:p>
        </p:txBody>
      </p:sp>
      <p:sp>
        <p:nvSpPr>
          <p:cNvPr id="21" name="Footer Placeholder 5"/>
          <p:cNvSpPr>
            <a:spLocks noGrp="1"/>
          </p:cNvSpPr>
          <p:nvPr>
            <p:ph type="ftr" sz="quarter" idx="12"/>
          </p:nvPr>
        </p:nvSpPr>
        <p:spPr>
          <a:xfrm>
            <a:off x="6151033" y="6113040"/>
            <a:ext cx="2194560" cy="457200"/>
          </a:xfrm>
        </p:spPr>
        <p:txBody>
          <a:bodyPr/>
          <a:lstStyle/>
          <a:p>
            <a:pPr algn="l">
              <a:defRPr/>
            </a:pPr>
            <a:r>
              <a:rPr smtClean="0"/>
              <a:t>Environment Shaping</a:t>
            </a:r>
            <a:endParaRPr dirty="0"/>
          </a:p>
        </p:txBody>
      </p:sp>
      <p:sp>
        <p:nvSpPr>
          <p:cNvPr id="25" name="Slide Number Placeholder 6"/>
          <p:cNvSpPr>
            <a:spLocks noGrp="1"/>
          </p:cNvSpPr>
          <p:nvPr>
            <p:ph type="sldNum" sz="quarter" idx="4"/>
          </p:nvPr>
        </p:nvSpPr>
        <p:spPr>
          <a:xfrm>
            <a:off x="11201401" y="6351269"/>
            <a:ext cx="569384" cy="287656"/>
          </a:xfrm>
          <a:prstGeom prst="rect">
            <a:avLst/>
          </a:prstGeom>
        </p:spPr>
        <p:txBody>
          <a:bodyPr/>
          <a:lstStyle>
            <a:lvl1pPr>
              <a:defRPr sz="1067">
                <a:solidFill>
                  <a:schemeClr val="bg1">
                    <a:lumMod val="50000"/>
                  </a:schemeClr>
                </a:solidFill>
                <a:latin typeface="Arial Narrow" pitchFamily="34" charset="0"/>
              </a:defRPr>
            </a:lvl1pPr>
          </a:lstStyle>
          <a:p>
            <a:pPr>
              <a:spcBef>
                <a:spcPct val="0"/>
              </a:spcBef>
              <a:defRPr/>
            </a:pPr>
            <a:fld id="{039833E3-2DB9-4BEE-B686-F543F57A0C08}" type="slidenum">
              <a:rPr lang="en-US" kern="0" smtClean="0">
                <a:solidFill>
                  <a:prstClr val="white">
                    <a:lumMod val="50000"/>
                  </a:prstClr>
                </a:solidFill>
              </a:rPr>
              <a:pPr>
                <a:spcBef>
                  <a:spcPct val="0"/>
                </a:spcBef>
                <a:defRPr/>
              </a:pPr>
              <a:t>‹#›</a:t>
            </a:fld>
            <a:endParaRPr lang="en-US" kern="0" dirty="0">
              <a:solidFill>
                <a:prstClr val="white">
                  <a:lumMod val="50000"/>
                </a:prstClr>
              </a:solidFill>
            </a:endParaRPr>
          </a:p>
        </p:txBody>
      </p:sp>
    </p:spTree>
    <p:extLst>
      <p:ext uri="{BB962C8B-B14F-4D97-AF65-F5344CB8AC3E}">
        <p14:creationId xmlns:p14="http://schemas.microsoft.com/office/powerpoint/2010/main" val="1787106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769520" y="1"/>
            <a:ext cx="8538633" cy="494675"/>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733" b="0" kern="1200" dirty="0">
                <a:solidFill>
                  <a:schemeClr val="tx2"/>
                </a:solidFill>
                <a:latin typeface="+mj-lt"/>
                <a:ea typeface="+mj-ea"/>
                <a:cs typeface="+mj-cs"/>
              </a:defRPr>
            </a:lvl1pPr>
          </a:lstStyle>
          <a:p>
            <a:pPr lvl="0" algn="l" defTabSz="121794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769520" y="503900"/>
            <a:ext cx="8538633" cy="292608"/>
          </a:xfrm>
          <a:noFill/>
          <a:ln w="9525">
            <a:noFill/>
            <a:miter lim="800000"/>
            <a:headEnd/>
            <a:tailEnd/>
          </a:ln>
          <a:effectLst/>
        </p:spPr>
        <p:txBody>
          <a:bodyPr vert="horz" wrap="square" lIns="0" tIns="0" rIns="91358"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8931" indent="0">
              <a:buNone/>
              <a:defRPr sz="2667" b="1"/>
            </a:lvl2pPr>
            <a:lvl3pPr marL="1217940" indent="0">
              <a:buNone/>
              <a:defRPr sz="2400" b="1"/>
            </a:lvl3pPr>
            <a:lvl4pPr marL="1826896" indent="0">
              <a:buNone/>
              <a:defRPr sz="2133" b="1"/>
            </a:lvl4pPr>
            <a:lvl5pPr marL="2435878" indent="0">
              <a:buNone/>
              <a:defRPr sz="2133" b="1"/>
            </a:lvl5pPr>
            <a:lvl6pPr marL="3044808" indent="0">
              <a:buNone/>
              <a:defRPr sz="2133" b="1"/>
            </a:lvl6pPr>
            <a:lvl7pPr marL="3653739" indent="0">
              <a:buNone/>
              <a:defRPr sz="2133" b="1"/>
            </a:lvl7pPr>
            <a:lvl8pPr marL="4262720" indent="0">
              <a:buNone/>
              <a:defRPr sz="2133" b="1"/>
            </a:lvl8pPr>
            <a:lvl9pPr marL="4871685"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739540" y="839485"/>
            <a:ext cx="10593049" cy="5171607"/>
          </a:xfrm>
        </p:spPr>
        <p:txBody>
          <a:bodyPr wrap="square">
            <a:noAutofit/>
          </a:bodyPr>
          <a:lstStyle>
            <a:lvl1pPr marL="0" indent="0">
              <a:spcBef>
                <a:spcPts val="1600"/>
              </a:spcBef>
              <a:buNone/>
              <a:defRPr sz="2400"/>
            </a:lvl1pPr>
            <a:lvl2pPr marL="0" indent="0">
              <a:spcBef>
                <a:spcPts val="1600"/>
              </a:spcBef>
              <a:buNone/>
              <a:defRPr sz="2400"/>
            </a:lvl2pPr>
            <a:lvl3pPr marL="0" indent="0">
              <a:spcBef>
                <a:spcPts val="1600"/>
              </a:spcBef>
              <a:buNone/>
              <a:defRPr sz="2400"/>
            </a:lvl3pPr>
            <a:lvl4pPr marL="0" indent="0">
              <a:spcBef>
                <a:spcPts val="1600"/>
              </a:spcBef>
              <a:buNone/>
              <a:defRPr sz="2400"/>
            </a:lvl4pPr>
            <a:lvl5pPr marL="0" indent="0">
              <a:spcBef>
                <a:spcPts val="1600"/>
              </a:spcBef>
              <a:buNone/>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13"/>
          <p:cNvSpPr>
            <a:spLocks noGrp="1"/>
          </p:cNvSpPr>
          <p:nvPr>
            <p:ph type="ftr" sz="quarter" idx="3"/>
          </p:nvPr>
        </p:nvSpPr>
        <p:spPr>
          <a:xfrm>
            <a:off x="4079984" y="6408462"/>
            <a:ext cx="374311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algn="l" defTabSz="1217940" fontAlgn="base">
              <a:spcAft>
                <a:spcPct val="0"/>
              </a:spcAft>
              <a:defRPr/>
            </a:pPr>
            <a:r>
              <a:t>ITSOTT - Shipment EFS Deep Dive - BOD│ MAR 3 2015  │  Confidential</a:t>
            </a:r>
            <a:endParaRPr dirty="0"/>
          </a:p>
        </p:txBody>
      </p:sp>
      <p:sp>
        <p:nvSpPr>
          <p:cNvPr id="10" name="Slide Number Placeholder 16"/>
          <p:cNvSpPr txBox="1">
            <a:spLocks/>
          </p:cNvSpPr>
          <p:nvPr userDrawn="1"/>
        </p:nvSpPr>
        <p:spPr>
          <a:xfrm>
            <a:off x="11055187" y="6455445"/>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marL="0" algn="r" defTabSz="912765" rtl="0" eaLnBrk="1" latinLnBrk="0" hangingPunct="1">
              <a:defRPr kumimoji="0" lang="en-US" sz="800" b="0" i="0" u="none" strike="noStrike" kern="1200" cap="none" spc="0" normalizeH="0" baseline="0" noProof="0" smtClean="0">
                <a:ln>
                  <a:noFill/>
                </a:ln>
                <a:solidFill>
                  <a:srgbClr val="ADAFB2"/>
                </a:solidFill>
                <a:effectLst/>
                <a:uLnTx/>
                <a:uFillTx/>
                <a:latin typeface="Arial Narrow"/>
                <a:ea typeface="+mn-ea"/>
                <a:cs typeface="+mn-cs"/>
              </a:defRPr>
            </a:lvl1pPr>
            <a:lvl2pPr marL="456377" algn="l" defTabSz="912765" rtl="0" eaLnBrk="1" latinLnBrk="0" hangingPunct="1">
              <a:defRPr sz="1800" kern="1200">
                <a:solidFill>
                  <a:schemeClr val="tx1"/>
                </a:solidFill>
                <a:latin typeface="+mn-lt"/>
                <a:ea typeface="+mn-ea"/>
                <a:cs typeface="+mn-cs"/>
              </a:defRPr>
            </a:lvl2pPr>
            <a:lvl3pPr marL="912765" algn="l" defTabSz="912765" rtl="0" eaLnBrk="1" latinLnBrk="0" hangingPunct="1">
              <a:defRPr sz="1800" kern="1200">
                <a:solidFill>
                  <a:schemeClr val="tx1"/>
                </a:solidFill>
                <a:latin typeface="+mn-lt"/>
                <a:ea typeface="+mn-ea"/>
                <a:cs typeface="+mn-cs"/>
              </a:defRPr>
            </a:lvl3pPr>
            <a:lvl4pPr marL="1369157" algn="l" defTabSz="912765" rtl="0" eaLnBrk="1" latinLnBrk="0" hangingPunct="1">
              <a:defRPr sz="1800" kern="1200">
                <a:solidFill>
                  <a:schemeClr val="tx1"/>
                </a:solidFill>
                <a:latin typeface="+mn-lt"/>
                <a:ea typeface="+mn-ea"/>
                <a:cs typeface="+mn-cs"/>
              </a:defRPr>
            </a:lvl4pPr>
            <a:lvl5pPr marL="1825539" algn="l" defTabSz="912765" rtl="0" eaLnBrk="1" latinLnBrk="0" hangingPunct="1">
              <a:defRPr sz="1800" kern="1200">
                <a:solidFill>
                  <a:schemeClr val="tx1"/>
                </a:solidFill>
                <a:latin typeface="+mn-lt"/>
                <a:ea typeface="+mn-ea"/>
                <a:cs typeface="+mn-cs"/>
              </a:defRPr>
            </a:lvl5pPr>
            <a:lvl6pPr marL="2281917" algn="l" defTabSz="912765" rtl="0" eaLnBrk="1" latinLnBrk="0" hangingPunct="1">
              <a:defRPr sz="1800" kern="1200">
                <a:solidFill>
                  <a:schemeClr val="tx1"/>
                </a:solidFill>
                <a:latin typeface="+mn-lt"/>
                <a:ea typeface="+mn-ea"/>
                <a:cs typeface="+mn-cs"/>
              </a:defRPr>
            </a:lvl6pPr>
            <a:lvl7pPr marL="2738307" algn="l" defTabSz="912765" rtl="0" eaLnBrk="1" latinLnBrk="0" hangingPunct="1">
              <a:defRPr sz="1800" kern="1200">
                <a:solidFill>
                  <a:schemeClr val="tx1"/>
                </a:solidFill>
                <a:latin typeface="+mn-lt"/>
                <a:ea typeface="+mn-ea"/>
                <a:cs typeface="+mn-cs"/>
              </a:defRPr>
            </a:lvl7pPr>
            <a:lvl8pPr marL="3194687" algn="l" defTabSz="912765" rtl="0" eaLnBrk="1" latinLnBrk="0" hangingPunct="1">
              <a:defRPr sz="1800" kern="1200">
                <a:solidFill>
                  <a:schemeClr val="tx1"/>
                </a:solidFill>
                <a:latin typeface="+mn-lt"/>
                <a:ea typeface="+mn-ea"/>
                <a:cs typeface="+mn-cs"/>
              </a:defRPr>
            </a:lvl8pPr>
            <a:lvl9pPr marL="3651075" algn="l" defTabSz="912765" rtl="0" eaLnBrk="1" latinLnBrk="0" hangingPunct="1">
              <a:defRPr sz="1800" kern="1200">
                <a:solidFill>
                  <a:schemeClr val="tx1"/>
                </a:solidFill>
                <a:latin typeface="+mn-lt"/>
                <a:ea typeface="+mn-ea"/>
                <a:cs typeface="+mn-cs"/>
              </a:defRPr>
            </a:lvl9pPr>
          </a:lstStyle>
          <a:p>
            <a:pPr defTabSz="1217940" eaLnBrk="0" fontAlgn="base" hangingPunct="0">
              <a:spcBef>
                <a:spcPct val="0"/>
              </a:spcBef>
              <a:spcAft>
                <a:spcPct val="0"/>
              </a:spcAft>
              <a:defRPr/>
            </a:pPr>
            <a:fld id="{039833E3-2DB9-4BEE-B686-F543F57A0C08}" type="slidenum">
              <a:rPr sz="1067"/>
              <a:pPr defTabSz="1217940" eaLnBrk="0" fontAlgn="base" hangingPunct="0">
                <a:spcBef>
                  <a:spcPct val="0"/>
                </a:spcBef>
                <a:spcAft>
                  <a:spcPct val="0"/>
                </a:spcAft>
                <a:defRPr/>
              </a:pPr>
              <a:t>‹#›</a:t>
            </a:fld>
            <a:endParaRPr sz="1067"/>
          </a:p>
        </p:txBody>
      </p:sp>
    </p:spTree>
    <p:extLst>
      <p:ext uri="{BB962C8B-B14F-4D97-AF65-F5344CB8AC3E}">
        <p14:creationId xmlns:p14="http://schemas.microsoft.com/office/powerpoint/2010/main" val="389596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769520" y="1"/>
            <a:ext cx="8538633" cy="494675"/>
          </a:xfrm>
          <a:noFill/>
          <a:ln w="9525">
            <a:noFill/>
            <a:miter lim="800000"/>
            <a:headEnd/>
            <a:tailEnd/>
          </a:ln>
          <a:effectLst/>
        </p:spPr>
        <p:txBody>
          <a:bodyPr vert="horz" wrap="square" lIns="0" tIns="0" rIns="0" bIns="0" numCol="1" anchor="b" anchorCtr="0" compatLnSpc="1">
            <a:prstTxWarp prst="textNoShape">
              <a:avLst/>
            </a:prstTxWarp>
          </a:bodyPr>
          <a:lstStyle>
            <a:lvl1pPr algn="l">
              <a:defRPr lang="en-US" sz="3733" b="0" kern="1200" dirty="0">
                <a:solidFill>
                  <a:schemeClr val="tx2"/>
                </a:solidFill>
                <a:latin typeface="+mj-lt"/>
                <a:ea typeface="+mj-ea"/>
                <a:cs typeface="+mj-cs"/>
              </a:defRPr>
            </a:lvl1pPr>
          </a:lstStyle>
          <a:p>
            <a:pPr lvl="0" algn="l" defTabSz="1217940" rtl="0" eaLnBrk="1" fontAlgn="base" latinLnBrk="0" hangingPunct="1">
              <a:lnSpc>
                <a:spcPct val="90000"/>
              </a:lnSpc>
              <a:spcBef>
                <a:spcPct val="0"/>
              </a:spcBef>
              <a:spcAft>
                <a:spcPct val="0"/>
              </a:spcAft>
              <a:buNone/>
            </a:pPr>
            <a:r>
              <a:rPr lang="en-US" smtClean="0"/>
              <a:t>Click to edit Master title style</a:t>
            </a:r>
            <a:endParaRPr lang="en-US" dirty="0"/>
          </a:p>
        </p:txBody>
      </p:sp>
      <p:sp>
        <p:nvSpPr>
          <p:cNvPr id="7" name="Text Placeholder 2"/>
          <p:cNvSpPr>
            <a:spLocks noGrp="1"/>
          </p:cNvSpPr>
          <p:nvPr>
            <p:ph type="body" idx="10"/>
          </p:nvPr>
        </p:nvSpPr>
        <p:spPr>
          <a:xfrm>
            <a:off x="769520" y="503900"/>
            <a:ext cx="8538633" cy="292608"/>
          </a:xfrm>
          <a:noFill/>
          <a:ln w="9525">
            <a:noFill/>
            <a:miter lim="800000"/>
            <a:headEnd/>
            <a:tailEnd/>
          </a:ln>
          <a:effectLst/>
        </p:spPr>
        <p:txBody>
          <a:bodyPr vert="horz" wrap="square" lIns="0" tIns="0" rIns="91358" bIns="0" numCol="1" anchor="b" anchorCtr="0" compatLnSpc="1">
            <a:prstTxWarp prst="textNoShape">
              <a:avLst/>
            </a:prstTxWarp>
            <a:noAutofit/>
          </a:bodyPr>
          <a:lstStyle>
            <a:lvl1pPr marL="0" indent="0">
              <a:buNone/>
              <a:defRPr lang="en-US" sz="2667" b="0" kern="1200" smtClean="0">
                <a:solidFill>
                  <a:schemeClr val="tx1"/>
                </a:solidFill>
                <a:latin typeface="+mn-lt"/>
                <a:ea typeface="+mn-ea"/>
                <a:cs typeface="+mn-cs"/>
              </a:defRPr>
            </a:lvl1pPr>
            <a:lvl2pPr marL="608931" indent="0">
              <a:buNone/>
              <a:defRPr sz="2667" b="1"/>
            </a:lvl2pPr>
            <a:lvl3pPr marL="1217940" indent="0">
              <a:buNone/>
              <a:defRPr sz="2400" b="1"/>
            </a:lvl3pPr>
            <a:lvl4pPr marL="1826896" indent="0">
              <a:buNone/>
              <a:defRPr sz="2133" b="1"/>
            </a:lvl4pPr>
            <a:lvl5pPr marL="2435878" indent="0">
              <a:buNone/>
              <a:defRPr sz="2133" b="1"/>
            </a:lvl5pPr>
            <a:lvl6pPr marL="3044808" indent="0">
              <a:buNone/>
              <a:defRPr sz="2133" b="1"/>
            </a:lvl6pPr>
            <a:lvl7pPr marL="3653739" indent="0">
              <a:buNone/>
              <a:defRPr sz="2133" b="1"/>
            </a:lvl7pPr>
            <a:lvl8pPr marL="4262720" indent="0">
              <a:buNone/>
              <a:defRPr sz="2133" b="1"/>
            </a:lvl8pPr>
            <a:lvl9pPr marL="4871685" indent="0">
              <a:buNone/>
              <a:defRPr sz="2133" b="1"/>
            </a:lvl9pPr>
          </a:lstStyle>
          <a:p>
            <a:pPr marL="0" lvl="0" indent="0" algn="l" rtl="0" eaLnBrk="1" fontAlgn="base" hangingPunct="1">
              <a:lnSpc>
                <a:spcPct val="100000"/>
              </a:lnSpc>
              <a:spcBef>
                <a:spcPts val="1600"/>
              </a:spcBef>
              <a:spcAft>
                <a:spcPct val="0"/>
              </a:spcAft>
              <a:buClr>
                <a:schemeClr val="accent2"/>
              </a:buClr>
              <a:buNone/>
            </a:pPr>
            <a:r>
              <a:rPr lang="en-US" smtClean="0"/>
              <a:t>Click to edit Master text styles</a:t>
            </a:r>
          </a:p>
        </p:txBody>
      </p:sp>
      <p:sp>
        <p:nvSpPr>
          <p:cNvPr id="6" name="Text Placeholder 5"/>
          <p:cNvSpPr>
            <a:spLocks noGrp="1"/>
          </p:cNvSpPr>
          <p:nvPr>
            <p:ph type="body" sz="quarter" idx="11"/>
          </p:nvPr>
        </p:nvSpPr>
        <p:spPr>
          <a:xfrm>
            <a:off x="739540" y="839485"/>
            <a:ext cx="10593049" cy="5171607"/>
          </a:xfrm>
        </p:spPr>
        <p:txBody>
          <a:bodyPr wrap="square">
            <a:noAutofit/>
          </a:bodyPr>
          <a:lstStyle>
            <a:lvl1pPr marL="0" indent="0">
              <a:spcBef>
                <a:spcPts val="1600"/>
              </a:spcBef>
              <a:buNone/>
              <a:defRPr sz="2400"/>
            </a:lvl1pPr>
            <a:lvl2pPr marL="0" indent="0">
              <a:spcBef>
                <a:spcPts val="1600"/>
              </a:spcBef>
              <a:buNone/>
              <a:defRPr sz="2400"/>
            </a:lvl2pPr>
            <a:lvl3pPr marL="0" indent="0">
              <a:spcBef>
                <a:spcPts val="1600"/>
              </a:spcBef>
              <a:buNone/>
              <a:defRPr sz="2400"/>
            </a:lvl3pPr>
            <a:lvl4pPr marL="0" indent="0">
              <a:spcBef>
                <a:spcPts val="1600"/>
              </a:spcBef>
              <a:buNone/>
              <a:defRPr sz="2400"/>
            </a:lvl4pPr>
            <a:lvl5pPr marL="0" indent="0">
              <a:spcBef>
                <a:spcPts val="1600"/>
              </a:spcBef>
              <a:buNone/>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13"/>
          <p:cNvSpPr>
            <a:spLocks noGrp="1"/>
          </p:cNvSpPr>
          <p:nvPr>
            <p:ph type="ftr" sz="quarter" idx="3"/>
          </p:nvPr>
        </p:nvSpPr>
        <p:spPr>
          <a:xfrm>
            <a:off x="4079984" y="6408462"/>
            <a:ext cx="374311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algn="l" defTabSz="1217940" fontAlgn="base">
              <a:spcAft>
                <a:spcPct val="0"/>
              </a:spcAft>
              <a:defRPr/>
            </a:pPr>
            <a:r>
              <a:t>ITSOTT - Shipment EFS Deep Dive - BOD│ MAR 3 2015  │  Confidential</a:t>
            </a:r>
            <a:endParaRPr dirty="0"/>
          </a:p>
        </p:txBody>
      </p:sp>
      <p:sp>
        <p:nvSpPr>
          <p:cNvPr id="10" name="Slide Number Placeholder 16"/>
          <p:cNvSpPr txBox="1">
            <a:spLocks/>
          </p:cNvSpPr>
          <p:nvPr userDrawn="1"/>
        </p:nvSpPr>
        <p:spPr>
          <a:xfrm>
            <a:off x="11055187" y="6455445"/>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marL="0" algn="r" defTabSz="912765" rtl="0" eaLnBrk="1" latinLnBrk="0" hangingPunct="1">
              <a:defRPr kumimoji="0" lang="en-US" sz="800" b="0" i="0" u="none" strike="noStrike" kern="1200" cap="none" spc="0" normalizeH="0" baseline="0" noProof="0" smtClean="0">
                <a:ln>
                  <a:noFill/>
                </a:ln>
                <a:solidFill>
                  <a:srgbClr val="ADAFB2"/>
                </a:solidFill>
                <a:effectLst/>
                <a:uLnTx/>
                <a:uFillTx/>
                <a:latin typeface="Arial Narrow"/>
                <a:ea typeface="+mn-ea"/>
                <a:cs typeface="+mn-cs"/>
              </a:defRPr>
            </a:lvl1pPr>
            <a:lvl2pPr marL="456377" algn="l" defTabSz="912765" rtl="0" eaLnBrk="1" latinLnBrk="0" hangingPunct="1">
              <a:defRPr sz="1800" kern="1200">
                <a:solidFill>
                  <a:schemeClr val="tx1"/>
                </a:solidFill>
                <a:latin typeface="+mn-lt"/>
                <a:ea typeface="+mn-ea"/>
                <a:cs typeface="+mn-cs"/>
              </a:defRPr>
            </a:lvl2pPr>
            <a:lvl3pPr marL="912765" algn="l" defTabSz="912765" rtl="0" eaLnBrk="1" latinLnBrk="0" hangingPunct="1">
              <a:defRPr sz="1800" kern="1200">
                <a:solidFill>
                  <a:schemeClr val="tx1"/>
                </a:solidFill>
                <a:latin typeface="+mn-lt"/>
                <a:ea typeface="+mn-ea"/>
                <a:cs typeface="+mn-cs"/>
              </a:defRPr>
            </a:lvl3pPr>
            <a:lvl4pPr marL="1369157" algn="l" defTabSz="912765" rtl="0" eaLnBrk="1" latinLnBrk="0" hangingPunct="1">
              <a:defRPr sz="1800" kern="1200">
                <a:solidFill>
                  <a:schemeClr val="tx1"/>
                </a:solidFill>
                <a:latin typeface="+mn-lt"/>
                <a:ea typeface="+mn-ea"/>
                <a:cs typeface="+mn-cs"/>
              </a:defRPr>
            </a:lvl4pPr>
            <a:lvl5pPr marL="1825539" algn="l" defTabSz="912765" rtl="0" eaLnBrk="1" latinLnBrk="0" hangingPunct="1">
              <a:defRPr sz="1800" kern="1200">
                <a:solidFill>
                  <a:schemeClr val="tx1"/>
                </a:solidFill>
                <a:latin typeface="+mn-lt"/>
                <a:ea typeface="+mn-ea"/>
                <a:cs typeface="+mn-cs"/>
              </a:defRPr>
            </a:lvl5pPr>
            <a:lvl6pPr marL="2281917" algn="l" defTabSz="912765" rtl="0" eaLnBrk="1" latinLnBrk="0" hangingPunct="1">
              <a:defRPr sz="1800" kern="1200">
                <a:solidFill>
                  <a:schemeClr val="tx1"/>
                </a:solidFill>
                <a:latin typeface="+mn-lt"/>
                <a:ea typeface="+mn-ea"/>
                <a:cs typeface="+mn-cs"/>
              </a:defRPr>
            </a:lvl6pPr>
            <a:lvl7pPr marL="2738307" algn="l" defTabSz="912765" rtl="0" eaLnBrk="1" latinLnBrk="0" hangingPunct="1">
              <a:defRPr sz="1800" kern="1200">
                <a:solidFill>
                  <a:schemeClr val="tx1"/>
                </a:solidFill>
                <a:latin typeface="+mn-lt"/>
                <a:ea typeface="+mn-ea"/>
                <a:cs typeface="+mn-cs"/>
              </a:defRPr>
            </a:lvl7pPr>
            <a:lvl8pPr marL="3194687" algn="l" defTabSz="912765" rtl="0" eaLnBrk="1" latinLnBrk="0" hangingPunct="1">
              <a:defRPr sz="1800" kern="1200">
                <a:solidFill>
                  <a:schemeClr val="tx1"/>
                </a:solidFill>
                <a:latin typeface="+mn-lt"/>
                <a:ea typeface="+mn-ea"/>
                <a:cs typeface="+mn-cs"/>
              </a:defRPr>
            </a:lvl8pPr>
            <a:lvl9pPr marL="3651075" algn="l" defTabSz="912765" rtl="0" eaLnBrk="1" latinLnBrk="0" hangingPunct="1">
              <a:defRPr sz="1800" kern="1200">
                <a:solidFill>
                  <a:schemeClr val="tx1"/>
                </a:solidFill>
                <a:latin typeface="+mn-lt"/>
                <a:ea typeface="+mn-ea"/>
                <a:cs typeface="+mn-cs"/>
              </a:defRPr>
            </a:lvl9pPr>
          </a:lstStyle>
          <a:p>
            <a:pPr defTabSz="1217940" eaLnBrk="0" fontAlgn="base" hangingPunct="0">
              <a:spcBef>
                <a:spcPct val="0"/>
              </a:spcBef>
              <a:spcAft>
                <a:spcPct val="0"/>
              </a:spcAft>
              <a:defRPr/>
            </a:pPr>
            <a:fld id="{039833E3-2DB9-4BEE-B686-F543F57A0C08}" type="slidenum">
              <a:rPr sz="1067"/>
              <a:pPr defTabSz="1217940" eaLnBrk="0" fontAlgn="base" hangingPunct="0">
                <a:spcBef>
                  <a:spcPct val="0"/>
                </a:spcBef>
                <a:spcAft>
                  <a:spcPct val="0"/>
                </a:spcAft>
                <a:defRPr/>
              </a:pPr>
              <a:t>‹#›</a:t>
            </a:fld>
            <a:endParaRPr sz="1067"/>
          </a:p>
        </p:txBody>
      </p:sp>
    </p:spTree>
    <p:extLst>
      <p:ext uri="{BB962C8B-B14F-4D97-AF65-F5344CB8AC3E}">
        <p14:creationId xmlns:p14="http://schemas.microsoft.com/office/powerpoint/2010/main" val="59068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3013195" y="3356880"/>
            <a:ext cx="8494184" cy="609398"/>
          </a:xfrm>
        </p:spPr>
        <p:txBody>
          <a:bodyPr>
            <a:spAutoFit/>
          </a:bodyPr>
          <a:lstStyle>
            <a:lvl1pPr algn="l">
              <a:defRPr sz="4400" baseline="0">
                <a:solidFill>
                  <a:schemeClr val="tx2"/>
                </a:solidFill>
                <a:latin typeface="Calibri" pitchFamily="34" charset="0"/>
                <a:cs typeface="Calibri" pitchFamily="34" charset="0"/>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3032007" y="4715727"/>
            <a:ext cx="8482660" cy="637822"/>
          </a:xfrm>
        </p:spPr>
        <p:txBody>
          <a:bodyPr>
            <a:noAutofit/>
          </a:bodyPr>
          <a:lstStyle>
            <a:lvl1pPr marL="0" marR="0" indent="0" algn="l" defTabSz="914400" rtl="0" eaLnBrk="1" fontAlgn="auto" latinLnBrk="0" hangingPunct="1">
              <a:lnSpc>
                <a:spcPct val="80000"/>
              </a:lnSpc>
              <a:spcBef>
                <a:spcPct val="25000"/>
              </a:spcBef>
              <a:spcAft>
                <a:spcPts val="0"/>
              </a:spcAft>
              <a:buClrTx/>
              <a:buSzPct val="90000"/>
              <a:buFontTx/>
              <a:buNone/>
              <a:tabLst/>
              <a:defRPr sz="2000" baseline="0">
                <a:solidFill>
                  <a:schemeClr val="tx1"/>
                </a:solidFill>
                <a:latin typeface="Calibri" pitchFamily="34" charset="0"/>
                <a:cs typeface="Calibri" pitchFamily="34" charset="0"/>
              </a:defRPr>
            </a:lvl1pPr>
          </a:lstStyle>
          <a:p>
            <a:r>
              <a:rPr lang="en-US" dirty="0" smtClean="0"/>
              <a:t>Click to add Author/Department/Subtitle</a:t>
            </a:r>
          </a:p>
        </p:txBody>
      </p:sp>
      <p:sp>
        <p:nvSpPr>
          <p:cNvPr id="8" name="Text Placeholder 7"/>
          <p:cNvSpPr>
            <a:spLocks noGrp="1"/>
          </p:cNvSpPr>
          <p:nvPr>
            <p:ph type="body" sz="quarter" idx="12" hasCustomPrompt="1"/>
          </p:nvPr>
        </p:nvSpPr>
        <p:spPr>
          <a:xfrm>
            <a:off x="3029186" y="5367484"/>
            <a:ext cx="8485481" cy="310620"/>
          </a:xfrm>
        </p:spPr>
        <p:txBody>
          <a:bodyPr/>
          <a:lstStyle>
            <a:lvl1pPr>
              <a:tabLst/>
              <a:defRPr sz="1800" b="0">
                <a:latin typeface="Calibri" pitchFamily="34" charset="0"/>
                <a:cs typeface="Calibri" pitchFamily="34" charset="0"/>
              </a:defRPr>
            </a:lvl1pPr>
          </a:lstStyle>
          <a:p>
            <a:pPr lvl="0"/>
            <a:r>
              <a:rPr lang="en-US" dirty="0" smtClean="0"/>
              <a:t>Click to add Date</a:t>
            </a:r>
          </a:p>
        </p:txBody>
      </p:sp>
      <p:grpSp>
        <p:nvGrpSpPr>
          <p:cNvPr id="2" name="Group 1"/>
          <p:cNvGrpSpPr/>
          <p:nvPr userDrawn="1"/>
        </p:nvGrpSpPr>
        <p:grpSpPr>
          <a:xfrm>
            <a:off x="666523" y="1931934"/>
            <a:ext cx="1680211" cy="3129393"/>
            <a:chOff x="499892" y="1931934"/>
            <a:chExt cx="1260158" cy="3129393"/>
          </a:xfrm>
        </p:grpSpPr>
        <p:grpSp>
          <p:nvGrpSpPr>
            <p:cNvPr id="19" name="Group 18"/>
            <p:cNvGrpSpPr/>
            <p:nvPr userDrawn="1"/>
          </p:nvGrpSpPr>
          <p:grpSpPr>
            <a:xfrm rot="16200000">
              <a:off x="-434726" y="2866552"/>
              <a:ext cx="3129393" cy="1260158"/>
              <a:chOff x="998538" y="3063876"/>
              <a:chExt cx="2128837" cy="857250"/>
            </a:xfrm>
          </p:grpSpPr>
          <p:sp>
            <p:nvSpPr>
              <p:cNvPr id="20"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1"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2"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3"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4"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5"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6"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7"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8"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29"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30"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31"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
          <p:nvSpPr>
            <p:cNvPr id="18" name="Rectangle 17"/>
            <p:cNvSpPr/>
            <p:nvPr userDrawn="1"/>
          </p:nvSpPr>
          <p:spPr>
            <a:xfrm flipH="1">
              <a:off x="500063" y="3419475"/>
              <a:ext cx="838199" cy="195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0" dirty="0">
                <a:solidFill>
                  <a:prstClr val="white"/>
                </a:solidFill>
              </a:endParaRPr>
            </a:p>
          </p:txBody>
        </p:sp>
      </p:grpSp>
    </p:spTree>
    <p:extLst>
      <p:ext uri="{BB962C8B-B14F-4D97-AF65-F5344CB8AC3E}">
        <p14:creationId xmlns:p14="http://schemas.microsoft.com/office/powerpoint/2010/main" val="741847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grpSp>
        <p:nvGrpSpPr>
          <p:cNvPr id="16" name="Group 15"/>
          <p:cNvGrpSpPr/>
          <p:nvPr userDrawn="1"/>
        </p:nvGrpSpPr>
        <p:grpSpPr>
          <a:xfrm rot="16200000">
            <a:off x="-107137" y="2638001"/>
            <a:ext cx="3185856" cy="1670412"/>
            <a:chOff x="539751" y="763588"/>
            <a:chExt cx="1033463" cy="406400"/>
          </a:xfrm>
        </p:grpSpPr>
        <p:sp>
          <p:nvSpPr>
            <p:cNvPr id="6"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7"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8"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9"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0"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1"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2"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3"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4"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5"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
        <p:nvSpPr>
          <p:cNvPr id="18" name="Rectangle 8"/>
          <p:cNvSpPr>
            <a:spLocks noGrp="1" noChangeArrowheads="1"/>
          </p:cNvSpPr>
          <p:nvPr>
            <p:ph type="ctrTitle" sz="quarter" hasCustomPrompt="1"/>
          </p:nvPr>
        </p:nvSpPr>
        <p:spPr>
          <a:xfrm>
            <a:off x="3013195" y="3356880"/>
            <a:ext cx="8494184" cy="609398"/>
          </a:xfrm>
        </p:spPr>
        <p:txBody>
          <a:bodyPr>
            <a:spAutoFit/>
          </a:bodyPr>
          <a:lstStyle>
            <a:lvl1pPr algn="l">
              <a:defRPr sz="4400" baseline="0">
                <a:solidFill>
                  <a:schemeClr val="bg1"/>
                </a:solidFill>
                <a:latin typeface="Calibri" pitchFamily="34" charset="0"/>
                <a:cs typeface="Calibri" pitchFamily="34" charset="0"/>
              </a:defRPr>
            </a:lvl1pPr>
          </a:lstStyle>
          <a:p>
            <a:r>
              <a:rPr lang="en-US" dirty="0" smtClean="0"/>
              <a:t>Click to add presentation title</a:t>
            </a:r>
            <a:endParaRPr lang="en-US" dirty="0"/>
          </a:p>
        </p:txBody>
      </p:sp>
      <p:sp>
        <p:nvSpPr>
          <p:cNvPr id="19" name="Rectangle 9"/>
          <p:cNvSpPr>
            <a:spLocks noGrp="1" noChangeArrowheads="1"/>
          </p:cNvSpPr>
          <p:nvPr>
            <p:ph type="subTitle" sz="quarter" idx="1" hasCustomPrompt="1"/>
          </p:nvPr>
        </p:nvSpPr>
        <p:spPr>
          <a:xfrm>
            <a:off x="3032007" y="4715727"/>
            <a:ext cx="8482660" cy="637822"/>
          </a:xfrm>
        </p:spPr>
        <p:txBody>
          <a:bodyPr>
            <a:noAutofit/>
          </a:bodyPr>
          <a:lstStyle>
            <a:lvl1pPr marL="0" marR="0" indent="0" algn="l" defTabSz="914400" rtl="0" eaLnBrk="1" fontAlgn="auto" latinLnBrk="0" hangingPunct="1">
              <a:lnSpc>
                <a:spcPct val="80000"/>
              </a:lnSpc>
              <a:spcBef>
                <a:spcPct val="25000"/>
              </a:spcBef>
              <a:spcAft>
                <a:spcPts val="0"/>
              </a:spcAft>
              <a:buClrTx/>
              <a:buSzPct val="90000"/>
              <a:buFontTx/>
              <a:buNone/>
              <a:tabLst/>
              <a:defRPr sz="2000">
                <a:solidFill>
                  <a:schemeClr val="bg1"/>
                </a:solidFill>
                <a:latin typeface="Calibri" pitchFamily="34" charset="0"/>
                <a:cs typeface="Calibri" pitchFamily="34" charset="0"/>
              </a:defRPr>
            </a:lvl1pPr>
          </a:lstStyle>
          <a:p>
            <a:r>
              <a:rPr lang="en-US" dirty="0" smtClean="0"/>
              <a:t>Click to add Author/Department/Subtitle</a:t>
            </a:r>
          </a:p>
        </p:txBody>
      </p:sp>
      <p:sp>
        <p:nvSpPr>
          <p:cNvPr id="20" name="Text Placeholder 7"/>
          <p:cNvSpPr>
            <a:spLocks noGrp="1"/>
          </p:cNvSpPr>
          <p:nvPr>
            <p:ph type="body" sz="quarter" idx="12" hasCustomPrompt="1"/>
          </p:nvPr>
        </p:nvSpPr>
        <p:spPr>
          <a:xfrm>
            <a:off x="3029186" y="5367484"/>
            <a:ext cx="8485481" cy="310620"/>
          </a:xfrm>
        </p:spPr>
        <p:txBody>
          <a:bodyPr/>
          <a:lstStyle>
            <a:lvl1pPr>
              <a:defRPr sz="1800" b="0">
                <a:solidFill>
                  <a:schemeClr val="bg1"/>
                </a:solidFill>
                <a:latin typeface="Calibri" pitchFamily="34" charset="0"/>
                <a:cs typeface="Calibri" pitchFamily="34" charset="0"/>
              </a:defRPr>
            </a:lvl1pPr>
          </a:lstStyle>
          <a:p>
            <a:pPr lvl="0"/>
            <a:r>
              <a:rPr lang="en-US" dirty="0" smtClean="0"/>
              <a:t>Click to add Date</a:t>
            </a:r>
          </a:p>
        </p:txBody>
      </p:sp>
    </p:spTree>
    <p:extLst>
      <p:ext uri="{BB962C8B-B14F-4D97-AF65-F5344CB8AC3E}">
        <p14:creationId xmlns:p14="http://schemas.microsoft.com/office/powerpoint/2010/main" val="18682094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22" name="Rectangle 8"/>
          <p:cNvSpPr>
            <a:spLocks noGrp="1" noChangeArrowheads="1"/>
          </p:cNvSpPr>
          <p:nvPr>
            <p:ph type="ctrTitle" sz="quarter" hasCustomPrompt="1"/>
          </p:nvPr>
        </p:nvSpPr>
        <p:spPr>
          <a:xfrm>
            <a:off x="3013195" y="3356880"/>
            <a:ext cx="8494184" cy="609398"/>
          </a:xfrm>
        </p:spPr>
        <p:txBody>
          <a:bodyPr>
            <a:spAutoFit/>
          </a:bodyPr>
          <a:lstStyle>
            <a:lvl1pPr marL="0" marR="0" indent="0" algn="l" defTabSz="914400" rtl="0" eaLnBrk="1" fontAlgn="base" latinLnBrk="0" hangingPunct="1">
              <a:lnSpc>
                <a:spcPct val="90000"/>
              </a:lnSpc>
              <a:spcBef>
                <a:spcPct val="0"/>
              </a:spcBef>
              <a:spcAft>
                <a:spcPct val="0"/>
              </a:spcAft>
              <a:buClrTx/>
              <a:buSzTx/>
              <a:buFontTx/>
              <a:buNone/>
              <a:tabLst/>
              <a:defRPr sz="4400" baseline="0">
                <a:solidFill>
                  <a:schemeClr val="bg1"/>
                </a:solidFill>
                <a:latin typeface="Calibri" pitchFamily="34" charset="0"/>
                <a:cs typeface="Calibri" pitchFamily="34" charset="0"/>
              </a:defRPr>
            </a:lvl1pPr>
          </a:lstStyle>
          <a:p>
            <a:r>
              <a:rPr lang="en-US" dirty="0" smtClean="0"/>
              <a:t>Click to add presentation title</a:t>
            </a:r>
            <a:endParaRPr lang="en-US" dirty="0"/>
          </a:p>
        </p:txBody>
      </p:sp>
      <p:sp>
        <p:nvSpPr>
          <p:cNvPr id="23" name="Rectangle 9"/>
          <p:cNvSpPr>
            <a:spLocks noGrp="1" noChangeArrowheads="1"/>
          </p:cNvSpPr>
          <p:nvPr>
            <p:ph type="subTitle" sz="quarter" idx="1" hasCustomPrompt="1"/>
          </p:nvPr>
        </p:nvSpPr>
        <p:spPr>
          <a:xfrm>
            <a:off x="3032007" y="4715727"/>
            <a:ext cx="8482660" cy="637822"/>
          </a:xfrm>
        </p:spPr>
        <p:txBody>
          <a:bodyPr>
            <a:noAutofit/>
          </a:bodyPr>
          <a:lstStyle>
            <a:lvl1pPr marL="0" marR="0" indent="0" algn="l" defTabSz="914400" rtl="0" eaLnBrk="1" fontAlgn="auto" latinLnBrk="0" hangingPunct="1">
              <a:lnSpc>
                <a:spcPct val="80000"/>
              </a:lnSpc>
              <a:spcBef>
                <a:spcPct val="25000"/>
              </a:spcBef>
              <a:spcAft>
                <a:spcPts val="0"/>
              </a:spcAft>
              <a:buClrTx/>
              <a:buSzPct val="90000"/>
              <a:buFontTx/>
              <a:buNone/>
              <a:tabLst/>
              <a:defRPr sz="2000">
                <a:solidFill>
                  <a:schemeClr val="bg1"/>
                </a:solidFill>
                <a:latin typeface="Calibri" pitchFamily="34" charset="0"/>
                <a:cs typeface="Calibri" pitchFamily="34" charset="0"/>
              </a:defRPr>
            </a:lvl1pPr>
          </a:lstStyle>
          <a:p>
            <a:r>
              <a:rPr lang="en-US" dirty="0" smtClean="0"/>
              <a:t>Click to add Author/Department/Subtitle</a:t>
            </a:r>
          </a:p>
        </p:txBody>
      </p:sp>
      <p:sp>
        <p:nvSpPr>
          <p:cNvPr id="24" name="Text Placeholder 7"/>
          <p:cNvSpPr>
            <a:spLocks noGrp="1"/>
          </p:cNvSpPr>
          <p:nvPr>
            <p:ph type="body" sz="quarter" idx="12" hasCustomPrompt="1"/>
          </p:nvPr>
        </p:nvSpPr>
        <p:spPr>
          <a:xfrm>
            <a:off x="3029186" y="5367484"/>
            <a:ext cx="8485481" cy="310620"/>
          </a:xfrm>
        </p:spPr>
        <p:txBody>
          <a:bodyPr/>
          <a:lstStyle>
            <a:lvl1pPr>
              <a:defRPr sz="1800" b="0">
                <a:solidFill>
                  <a:schemeClr val="bg1"/>
                </a:solidFill>
                <a:latin typeface="Calibri" pitchFamily="34" charset="0"/>
                <a:cs typeface="Calibri" pitchFamily="34" charset="0"/>
              </a:defRPr>
            </a:lvl1pPr>
          </a:lstStyle>
          <a:p>
            <a:pPr lvl="0"/>
            <a:r>
              <a:rPr lang="en-US" dirty="0" smtClean="0"/>
              <a:t>Click to add Date</a:t>
            </a:r>
          </a:p>
        </p:txBody>
      </p:sp>
      <p:grpSp>
        <p:nvGrpSpPr>
          <p:cNvPr id="6" name="Group 5"/>
          <p:cNvGrpSpPr/>
          <p:nvPr userDrawn="1"/>
        </p:nvGrpSpPr>
        <p:grpSpPr>
          <a:xfrm rot="16200000">
            <a:off x="-107137" y="2638001"/>
            <a:ext cx="3185856" cy="1670412"/>
            <a:chOff x="539751" y="763588"/>
            <a:chExt cx="1033463" cy="406400"/>
          </a:xfrm>
        </p:grpSpPr>
        <p:sp>
          <p:nvSpPr>
            <p:cNvPr id="7" name="Freeform 7"/>
            <p:cNvSpPr>
              <a:spLocks noEditPoints="1"/>
            </p:cNvSpPr>
            <p:nvPr userDrawn="1"/>
          </p:nvSpPr>
          <p:spPr bwMode="auto">
            <a:xfrm>
              <a:off x="1508126" y="974725"/>
              <a:ext cx="65088" cy="63500"/>
            </a:xfrm>
            <a:custGeom>
              <a:avLst/>
              <a:gdLst>
                <a:gd name="T0" fmla="*/ 146 w 163"/>
                <a:gd name="T1" fmla="*/ 62 h 162"/>
                <a:gd name="T2" fmla="*/ 129 w 163"/>
                <a:gd name="T3" fmla="*/ 32 h 162"/>
                <a:gd name="T4" fmla="*/ 100 w 163"/>
                <a:gd name="T5" fmla="*/ 16 h 162"/>
                <a:gd name="T6" fmla="*/ 63 w 163"/>
                <a:gd name="T7" fmla="*/ 16 h 162"/>
                <a:gd name="T8" fmla="*/ 34 w 163"/>
                <a:gd name="T9" fmla="*/ 32 h 162"/>
                <a:gd name="T10" fmla="*/ 17 w 163"/>
                <a:gd name="T11" fmla="*/ 62 h 162"/>
                <a:gd name="T12" fmla="*/ 17 w 163"/>
                <a:gd name="T13" fmla="*/ 100 h 162"/>
                <a:gd name="T14" fmla="*/ 34 w 163"/>
                <a:gd name="T15" fmla="*/ 130 h 162"/>
                <a:gd name="T16" fmla="*/ 63 w 163"/>
                <a:gd name="T17" fmla="*/ 146 h 162"/>
                <a:gd name="T18" fmla="*/ 100 w 163"/>
                <a:gd name="T19" fmla="*/ 146 h 162"/>
                <a:gd name="T20" fmla="*/ 129 w 163"/>
                <a:gd name="T21" fmla="*/ 130 h 162"/>
                <a:gd name="T22" fmla="*/ 146 w 163"/>
                <a:gd name="T23" fmla="*/ 100 h 162"/>
                <a:gd name="T24" fmla="*/ 64 w 163"/>
                <a:gd name="T25" fmla="*/ 84 h 162"/>
                <a:gd name="T26" fmla="*/ 49 w 163"/>
                <a:gd name="T27" fmla="*/ 129 h 162"/>
                <a:gd name="T28" fmla="*/ 86 w 163"/>
                <a:gd name="T29" fmla="*/ 31 h 162"/>
                <a:gd name="T30" fmla="*/ 108 w 163"/>
                <a:gd name="T31" fmla="*/ 37 h 162"/>
                <a:gd name="T32" fmla="*/ 116 w 163"/>
                <a:gd name="T33" fmla="*/ 58 h 162"/>
                <a:gd name="T34" fmla="*/ 107 w 163"/>
                <a:gd name="T35" fmla="*/ 75 h 162"/>
                <a:gd name="T36" fmla="*/ 99 w 163"/>
                <a:gd name="T37" fmla="*/ 79 h 162"/>
                <a:gd name="T38" fmla="*/ 110 w 163"/>
                <a:gd name="T39" fmla="*/ 90 h 162"/>
                <a:gd name="T40" fmla="*/ 113 w 163"/>
                <a:gd name="T41" fmla="*/ 109 h 162"/>
                <a:gd name="T42" fmla="*/ 116 w 163"/>
                <a:gd name="T43" fmla="*/ 125 h 162"/>
                <a:gd name="T44" fmla="*/ 101 w 163"/>
                <a:gd name="T45" fmla="*/ 129 h 162"/>
                <a:gd name="T46" fmla="*/ 97 w 163"/>
                <a:gd name="T47" fmla="*/ 107 h 162"/>
                <a:gd name="T48" fmla="*/ 93 w 163"/>
                <a:gd name="T49" fmla="*/ 91 h 162"/>
                <a:gd name="T50" fmla="*/ 88 w 163"/>
                <a:gd name="T51" fmla="*/ 86 h 162"/>
                <a:gd name="T52" fmla="*/ 78 w 163"/>
                <a:gd name="T53" fmla="*/ 84 h 162"/>
                <a:gd name="T54" fmla="*/ 82 w 163"/>
                <a:gd name="T55" fmla="*/ 72 h 162"/>
                <a:gd name="T56" fmla="*/ 96 w 163"/>
                <a:gd name="T57" fmla="*/ 68 h 162"/>
                <a:gd name="T58" fmla="*/ 100 w 163"/>
                <a:gd name="T59" fmla="*/ 58 h 162"/>
                <a:gd name="T60" fmla="*/ 96 w 163"/>
                <a:gd name="T61" fmla="*/ 48 h 162"/>
                <a:gd name="T62" fmla="*/ 82 w 163"/>
                <a:gd name="T63" fmla="*/ 44 h 162"/>
                <a:gd name="T64" fmla="*/ 64 w 163"/>
                <a:gd name="T65" fmla="*/ 72 h 162"/>
                <a:gd name="T66" fmla="*/ 0 w 163"/>
                <a:gd name="T67" fmla="*/ 81 h 162"/>
                <a:gd name="T68" fmla="*/ 8 w 163"/>
                <a:gd name="T69" fmla="*/ 44 h 162"/>
                <a:gd name="T70" fmla="*/ 31 w 163"/>
                <a:gd name="T71" fmla="*/ 17 h 162"/>
                <a:gd name="T72" fmla="*/ 63 w 163"/>
                <a:gd name="T73" fmla="*/ 2 h 162"/>
                <a:gd name="T74" fmla="*/ 100 w 163"/>
                <a:gd name="T75" fmla="*/ 2 h 162"/>
                <a:gd name="T76" fmla="*/ 132 w 163"/>
                <a:gd name="T77" fmla="*/ 17 h 162"/>
                <a:gd name="T78" fmla="*/ 155 w 163"/>
                <a:gd name="T79" fmla="*/ 44 h 162"/>
                <a:gd name="T80" fmla="*/ 163 w 163"/>
                <a:gd name="T81" fmla="*/ 81 h 162"/>
                <a:gd name="T82" fmla="*/ 155 w 163"/>
                <a:gd name="T83" fmla="*/ 118 h 162"/>
                <a:gd name="T84" fmla="*/ 132 w 163"/>
                <a:gd name="T85" fmla="*/ 145 h 162"/>
                <a:gd name="T86" fmla="*/ 100 w 163"/>
                <a:gd name="T87" fmla="*/ 160 h 162"/>
                <a:gd name="T88" fmla="*/ 63 w 163"/>
                <a:gd name="T89" fmla="*/ 160 h 162"/>
                <a:gd name="T90" fmla="*/ 31 w 163"/>
                <a:gd name="T91" fmla="*/ 145 h 162"/>
                <a:gd name="T92" fmla="*/ 8 w 163"/>
                <a:gd name="T93" fmla="*/ 118 h 162"/>
                <a:gd name="T94" fmla="*/ 0 w 163"/>
                <a:gd name="T95"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 h="162">
                  <a:moveTo>
                    <a:pt x="148" y="81"/>
                  </a:moveTo>
                  <a:lnTo>
                    <a:pt x="146" y="62"/>
                  </a:lnTo>
                  <a:lnTo>
                    <a:pt x="139" y="46"/>
                  </a:lnTo>
                  <a:lnTo>
                    <a:pt x="129" y="32"/>
                  </a:lnTo>
                  <a:lnTo>
                    <a:pt x="116" y="22"/>
                  </a:lnTo>
                  <a:lnTo>
                    <a:pt x="100" y="16"/>
                  </a:lnTo>
                  <a:lnTo>
                    <a:pt x="82" y="13"/>
                  </a:lnTo>
                  <a:lnTo>
                    <a:pt x="63" y="16"/>
                  </a:lnTo>
                  <a:lnTo>
                    <a:pt x="47" y="22"/>
                  </a:lnTo>
                  <a:lnTo>
                    <a:pt x="34" y="32"/>
                  </a:lnTo>
                  <a:lnTo>
                    <a:pt x="24" y="46"/>
                  </a:lnTo>
                  <a:lnTo>
                    <a:pt x="17" y="62"/>
                  </a:lnTo>
                  <a:lnTo>
                    <a:pt x="15" y="81"/>
                  </a:lnTo>
                  <a:lnTo>
                    <a:pt x="17" y="100"/>
                  </a:lnTo>
                  <a:lnTo>
                    <a:pt x="24" y="116"/>
                  </a:lnTo>
                  <a:lnTo>
                    <a:pt x="34" y="130"/>
                  </a:lnTo>
                  <a:lnTo>
                    <a:pt x="47" y="140"/>
                  </a:lnTo>
                  <a:lnTo>
                    <a:pt x="63" y="146"/>
                  </a:lnTo>
                  <a:lnTo>
                    <a:pt x="82" y="148"/>
                  </a:lnTo>
                  <a:lnTo>
                    <a:pt x="100" y="146"/>
                  </a:lnTo>
                  <a:lnTo>
                    <a:pt x="116" y="140"/>
                  </a:lnTo>
                  <a:lnTo>
                    <a:pt x="129" y="130"/>
                  </a:lnTo>
                  <a:lnTo>
                    <a:pt x="139" y="116"/>
                  </a:lnTo>
                  <a:lnTo>
                    <a:pt x="146" y="100"/>
                  </a:lnTo>
                  <a:lnTo>
                    <a:pt x="148" y="81"/>
                  </a:lnTo>
                  <a:close/>
                  <a:moveTo>
                    <a:pt x="64" y="84"/>
                  </a:moveTo>
                  <a:lnTo>
                    <a:pt x="64" y="129"/>
                  </a:lnTo>
                  <a:lnTo>
                    <a:pt x="49" y="129"/>
                  </a:lnTo>
                  <a:lnTo>
                    <a:pt x="49" y="31"/>
                  </a:lnTo>
                  <a:lnTo>
                    <a:pt x="86" y="31"/>
                  </a:lnTo>
                  <a:lnTo>
                    <a:pt x="99" y="32"/>
                  </a:lnTo>
                  <a:lnTo>
                    <a:pt x="108" y="37"/>
                  </a:lnTo>
                  <a:lnTo>
                    <a:pt x="114" y="46"/>
                  </a:lnTo>
                  <a:lnTo>
                    <a:pt x="116" y="58"/>
                  </a:lnTo>
                  <a:lnTo>
                    <a:pt x="114" y="68"/>
                  </a:lnTo>
                  <a:lnTo>
                    <a:pt x="107" y="75"/>
                  </a:lnTo>
                  <a:lnTo>
                    <a:pt x="99" y="79"/>
                  </a:lnTo>
                  <a:lnTo>
                    <a:pt x="99" y="79"/>
                  </a:lnTo>
                  <a:lnTo>
                    <a:pt x="105" y="82"/>
                  </a:lnTo>
                  <a:lnTo>
                    <a:pt x="110" y="90"/>
                  </a:lnTo>
                  <a:lnTo>
                    <a:pt x="112" y="102"/>
                  </a:lnTo>
                  <a:lnTo>
                    <a:pt x="113" y="109"/>
                  </a:lnTo>
                  <a:lnTo>
                    <a:pt x="115" y="117"/>
                  </a:lnTo>
                  <a:lnTo>
                    <a:pt x="116" y="125"/>
                  </a:lnTo>
                  <a:lnTo>
                    <a:pt x="118" y="129"/>
                  </a:lnTo>
                  <a:lnTo>
                    <a:pt x="101" y="129"/>
                  </a:lnTo>
                  <a:lnTo>
                    <a:pt x="98" y="118"/>
                  </a:lnTo>
                  <a:lnTo>
                    <a:pt x="97" y="107"/>
                  </a:lnTo>
                  <a:lnTo>
                    <a:pt x="95" y="96"/>
                  </a:lnTo>
                  <a:lnTo>
                    <a:pt x="93" y="91"/>
                  </a:lnTo>
                  <a:lnTo>
                    <a:pt x="91" y="88"/>
                  </a:lnTo>
                  <a:lnTo>
                    <a:pt x="88" y="86"/>
                  </a:lnTo>
                  <a:lnTo>
                    <a:pt x="84" y="85"/>
                  </a:lnTo>
                  <a:lnTo>
                    <a:pt x="78" y="84"/>
                  </a:lnTo>
                  <a:lnTo>
                    <a:pt x="64" y="84"/>
                  </a:lnTo>
                  <a:close/>
                  <a:moveTo>
                    <a:pt x="82" y="72"/>
                  </a:moveTo>
                  <a:lnTo>
                    <a:pt x="91" y="71"/>
                  </a:lnTo>
                  <a:lnTo>
                    <a:pt x="96" y="68"/>
                  </a:lnTo>
                  <a:lnTo>
                    <a:pt x="99" y="62"/>
                  </a:lnTo>
                  <a:lnTo>
                    <a:pt x="100" y="58"/>
                  </a:lnTo>
                  <a:lnTo>
                    <a:pt x="99" y="52"/>
                  </a:lnTo>
                  <a:lnTo>
                    <a:pt x="96" y="48"/>
                  </a:lnTo>
                  <a:lnTo>
                    <a:pt x="91" y="45"/>
                  </a:lnTo>
                  <a:lnTo>
                    <a:pt x="82" y="44"/>
                  </a:lnTo>
                  <a:lnTo>
                    <a:pt x="64" y="44"/>
                  </a:lnTo>
                  <a:lnTo>
                    <a:pt x="64" y="72"/>
                  </a:lnTo>
                  <a:lnTo>
                    <a:pt x="82" y="72"/>
                  </a:lnTo>
                  <a:close/>
                  <a:moveTo>
                    <a:pt x="0" y="81"/>
                  </a:moveTo>
                  <a:lnTo>
                    <a:pt x="2" y="61"/>
                  </a:lnTo>
                  <a:lnTo>
                    <a:pt x="8" y="44"/>
                  </a:lnTo>
                  <a:lnTo>
                    <a:pt x="18" y="29"/>
                  </a:lnTo>
                  <a:lnTo>
                    <a:pt x="31" y="17"/>
                  </a:lnTo>
                  <a:lnTo>
                    <a:pt x="46" y="7"/>
                  </a:lnTo>
                  <a:lnTo>
                    <a:pt x="63" y="2"/>
                  </a:lnTo>
                  <a:lnTo>
                    <a:pt x="82" y="0"/>
                  </a:lnTo>
                  <a:lnTo>
                    <a:pt x="100" y="2"/>
                  </a:lnTo>
                  <a:lnTo>
                    <a:pt x="117" y="7"/>
                  </a:lnTo>
                  <a:lnTo>
                    <a:pt x="132" y="17"/>
                  </a:lnTo>
                  <a:lnTo>
                    <a:pt x="145" y="29"/>
                  </a:lnTo>
                  <a:lnTo>
                    <a:pt x="155" y="44"/>
                  </a:lnTo>
                  <a:lnTo>
                    <a:pt x="161" y="61"/>
                  </a:lnTo>
                  <a:lnTo>
                    <a:pt x="163" y="81"/>
                  </a:lnTo>
                  <a:lnTo>
                    <a:pt x="161" y="101"/>
                  </a:lnTo>
                  <a:lnTo>
                    <a:pt x="155" y="118"/>
                  </a:lnTo>
                  <a:lnTo>
                    <a:pt x="145" y="133"/>
                  </a:lnTo>
                  <a:lnTo>
                    <a:pt x="132" y="145"/>
                  </a:lnTo>
                  <a:lnTo>
                    <a:pt x="117" y="155"/>
                  </a:lnTo>
                  <a:lnTo>
                    <a:pt x="100" y="160"/>
                  </a:lnTo>
                  <a:lnTo>
                    <a:pt x="82" y="162"/>
                  </a:lnTo>
                  <a:lnTo>
                    <a:pt x="63" y="160"/>
                  </a:lnTo>
                  <a:lnTo>
                    <a:pt x="46" y="155"/>
                  </a:lnTo>
                  <a:lnTo>
                    <a:pt x="31" y="145"/>
                  </a:lnTo>
                  <a:lnTo>
                    <a:pt x="18" y="133"/>
                  </a:lnTo>
                  <a:lnTo>
                    <a:pt x="8" y="118"/>
                  </a:lnTo>
                  <a:lnTo>
                    <a:pt x="2" y="101"/>
                  </a:lnTo>
                  <a:lnTo>
                    <a:pt x="0" y="8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8" name="Freeform 8"/>
            <p:cNvSpPr>
              <a:spLocks noEditPoints="1"/>
            </p:cNvSpPr>
            <p:nvPr userDrawn="1"/>
          </p:nvSpPr>
          <p:spPr bwMode="auto">
            <a:xfrm>
              <a:off x="539751" y="763588"/>
              <a:ext cx="936625" cy="279400"/>
            </a:xfrm>
            <a:custGeom>
              <a:avLst/>
              <a:gdLst>
                <a:gd name="T0" fmla="*/ 2047 w 2361"/>
                <a:gd name="T1" fmla="*/ 328 h 704"/>
                <a:gd name="T2" fmla="*/ 1734 w 2361"/>
                <a:gd name="T3" fmla="*/ 177 h 704"/>
                <a:gd name="T4" fmla="*/ 1175 w 2361"/>
                <a:gd name="T5" fmla="*/ 278 h 704"/>
                <a:gd name="T6" fmla="*/ 1093 w 2361"/>
                <a:gd name="T7" fmla="*/ 229 h 704"/>
                <a:gd name="T8" fmla="*/ 979 w 2361"/>
                <a:gd name="T9" fmla="*/ 233 h 704"/>
                <a:gd name="T10" fmla="*/ 877 w 2361"/>
                <a:gd name="T11" fmla="*/ 305 h 704"/>
                <a:gd name="T12" fmla="*/ 821 w 2361"/>
                <a:gd name="T13" fmla="*/ 356 h 704"/>
                <a:gd name="T14" fmla="*/ 736 w 2361"/>
                <a:gd name="T15" fmla="*/ 257 h 704"/>
                <a:gd name="T16" fmla="*/ 599 w 2361"/>
                <a:gd name="T17" fmla="*/ 222 h 704"/>
                <a:gd name="T18" fmla="*/ 455 w 2361"/>
                <a:gd name="T19" fmla="*/ 262 h 704"/>
                <a:gd name="T20" fmla="*/ 383 w 2361"/>
                <a:gd name="T21" fmla="*/ 248 h 704"/>
                <a:gd name="T22" fmla="*/ 402 w 2361"/>
                <a:gd name="T23" fmla="*/ 0 h 704"/>
                <a:gd name="T24" fmla="*/ 181 w 2361"/>
                <a:gd name="T25" fmla="*/ 394 h 704"/>
                <a:gd name="T26" fmla="*/ 355 w 2361"/>
                <a:gd name="T27" fmla="*/ 499 h 704"/>
                <a:gd name="T28" fmla="*/ 412 w 2361"/>
                <a:gd name="T29" fmla="*/ 623 h 704"/>
                <a:gd name="T30" fmla="*/ 527 w 2361"/>
                <a:gd name="T31" fmla="*/ 693 h 704"/>
                <a:gd name="T32" fmla="*/ 670 w 2361"/>
                <a:gd name="T33" fmla="*/ 695 h 704"/>
                <a:gd name="T34" fmla="*/ 779 w 2361"/>
                <a:gd name="T35" fmla="*/ 633 h 704"/>
                <a:gd name="T36" fmla="*/ 678 w 2361"/>
                <a:gd name="T37" fmla="*/ 549 h 704"/>
                <a:gd name="T38" fmla="*/ 633 w 2361"/>
                <a:gd name="T39" fmla="*/ 584 h 704"/>
                <a:gd name="T40" fmla="*/ 554 w 2361"/>
                <a:gd name="T41" fmla="*/ 575 h 704"/>
                <a:gd name="T42" fmla="*/ 509 w 2361"/>
                <a:gd name="T43" fmla="*/ 495 h 704"/>
                <a:gd name="T44" fmla="*/ 855 w 2361"/>
                <a:gd name="T45" fmla="*/ 590 h 704"/>
                <a:gd name="T46" fmla="*/ 947 w 2361"/>
                <a:gd name="T47" fmla="*/ 680 h 704"/>
                <a:gd name="T48" fmla="*/ 1071 w 2361"/>
                <a:gd name="T49" fmla="*/ 702 h 704"/>
                <a:gd name="T50" fmla="*/ 1158 w 2361"/>
                <a:gd name="T51" fmla="*/ 656 h 704"/>
                <a:gd name="T52" fmla="*/ 1959 w 2361"/>
                <a:gd name="T53" fmla="*/ 679 h 704"/>
                <a:gd name="T54" fmla="*/ 2161 w 2361"/>
                <a:gd name="T55" fmla="*/ 457 h 704"/>
                <a:gd name="T56" fmla="*/ 545 w 2361"/>
                <a:gd name="T57" fmla="*/ 344 h 704"/>
                <a:gd name="T58" fmla="*/ 621 w 2361"/>
                <a:gd name="T59" fmla="*/ 327 h 704"/>
                <a:gd name="T60" fmla="*/ 679 w 2361"/>
                <a:gd name="T61" fmla="*/ 375 h 704"/>
                <a:gd name="T62" fmla="*/ 660 w 2361"/>
                <a:gd name="T63" fmla="*/ 396 h 704"/>
                <a:gd name="T64" fmla="*/ 541 w 2361"/>
                <a:gd name="T65" fmla="*/ 396 h 704"/>
                <a:gd name="T66" fmla="*/ 1079 w 2361"/>
                <a:gd name="T67" fmla="*/ 577 h 704"/>
                <a:gd name="T68" fmla="*/ 1010 w 2361"/>
                <a:gd name="T69" fmla="*/ 541 h 704"/>
                <a:gd name="T70" fmla="*/ 985 w 2361"/>
                <a:gd name="T71" fmla="*/ 465 h 704"/>
                <a:gd name="T72" fmla="*/ 1004 w 2361"/>
                <a:gd name="T73" fmla="*/ 390 h 704"/>
                <a:gd name="T74" fmla="*/ 1060 w 2361"/>
                <a:gd name="T75" fmla="*/ 347 h 704"/>
                <a:gd name="T76" fmla="*/ 1132 w 2361"/>
                <a:gd name="T77" fmla="*/ 362 h 704"/>
                <a:gd name="T78" fmla="*/ 1167 w 2361"/>
                <a:gd name="T79" fmla="*/ 425 h 704"/>
                <a:gd name="T80" fmla="*/ 1167 w 2361"/>
                <a:gd name="T81" fmla="*/ 502 h 704"/>
                <a:gd name="T82" fmla="*/ 1132 w 2361"/>
                <a:gd name="T83" fmla="*/ 560 h 704"/>
                <a:gd name="T84" fmla="*/ 1699 w 2361"/>
                <a:gd name="T85" fmla="*/ 647 h 704"/>
                <a:gd name="T86" fmla="*/ 1701 w 2361"/>
                <a:gd name="T87" fmla="*/ 144 h 704"/>
                <a:gd name="T88" fmla="*/ 1699 w 2361"/>
                <a:gd name="T89" fmla="*/ 372 h 704"/>
                <a:gd name="T90" fmla="*/ 1699 w 2361"/>
                <a:gd name="T91" fmla="*/ 647 h 704"/>
                <a:gd name="T92" fmla="*/ 1736 w 2361"/>
                <a:gd name="T93" fmla="*/ 248 h 704"/>
                <a:gd name="T94" fmla="*/ 1530 w 2361"/>
                <a:gd name="T95" fmla="*/ 500 h 704"/>
                <a:gd name="T96" fmla="*/ 1972 w 2361"/>
                <a:gd name="T97" fmla="*/ 458 h 704"/>
                <a:gd name="T98" fmla="*/ 2143 w 2361"/>
                <a:gd name="T99" fmla="*/ 270 h 704"/>
                <a:gd name="T100" fmla="*/ 2138 w 2361"/>
                <a:gd name="T101" fmla="*/ 64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61" h="704">
                  <a:moveTo>
                    <a:pt x="2161" y="457"/>
                  </a:moveTo>
                  <a:lnTo>
                    <a:pt x="2359" y="236"/>
                  </a:lnTo>
                  <a:lnTo>
                    <a:pt x="2128" y="236"/>
                  </a:lnTo>
                  <a:lnTo>
                    <a:pt x="2047" y="328"/>
                  </a:lnTo>
                  <a:lnTo>
                    <a:pt x="1964" y="236"/>
                  </a:lnTo>
                  <a:lnTo>
                    <a:pt x="1526" y="236"/>
                  </a:lnTo>
                  <a:lnTo>
                    <a:pt x="1526" y="177"/>
                  </a:lnTo>
                  <a:lnTo>
                    <a:pt x="1734" y="177"/>
                  </a:lnTo>
                  <a:lnTo>
                    <a:pt x="1734" y="0"/>
                  </a:lnTo>
                  <a:lnTo>
                    <a:pt x="1176" y="0"/>
                  </a:lnTo>
                  <a:lnTo>
                    <a:pt x="1176" y="278"/>
                  </a:lnTo>
                  <a:lnTo>
                    <a:pt x="1175" y="278"/>
                  </a:lnTo>
                  <a:lnTo>
                    <a:pt x="1156" y="260"/>
                  </a:lnTo>
                  <a:lnTo>
                    <a:pt x="1136" y="246"/>
                  </a:lnTo>
                  <a:lnTo>
                    <a:pt x="1116" y="235"/>
                  </a:lnTo>
                  <a:lnTo>
                    <a:pt x="1093" y="229"/>
                  </a:lnTo>
                  <a:lnTo>
                    <a:pt x="1069" y="225"/>
                  </a:lnTo>
                  <a:lnTo>
                    <a:pt x="1044" y="224"/>
                  </a:lnTo>
                  <a:lnTo>
                    <a:pt x="1010" y="226"/>
                  </a:lnTo>
                  <a:lnTo>
                    <a:pt x="979" y="233"/>
                  </a:lnTo>
                  <a:lnTo>
                    <a:pt x="949" y="246"/>
                  </a:lnTo>
                  <a:lnTo>
                    <a:pt x="922" y="261"/>
                  </a:lnTo>
                  <a:lnTo>
                    <a:pt x="898" y="281"/>
                  </a:lnTo>
                  <a:lnTo>
                    <a:pt x="877" y="305"/>
                  </a:lnTo>
                  <a:lnTo>
                    <a:pt x="858" y="331"/>
                  </a:lnTo>
                  <a:lnTo>
                    <a:pt x="844" y="359"/>
                  </a:lnTo>
                  <a:lnTo>
                    <a:pt x="832" y="389"/>
                  </a:lnTo>
                  <a:lnTo>
                    <a:pt x="821" y="356"/>
                  </a:lnTo>
                  <a:lnTo>
                    <a:pt x="804" y="327"/>
                  </a:lnTo>
                  <a:lnTo>
                    <a:pt x="785" y="300"/>
                  </a:lnTo>
                  <a:lnTo>
                    <a:pt x="762" y="277"/>
                  </a:lnTo>
                  <a:lnTo>
                    <a:pt x="736" y="257"/>
                  </a:lnTo>
                  <a:lnTo>
                    <a:pt x="707" y="242"/>
                  </a:lnTo>
                  <a:lnTo>
                    <a:pt x="674" y="231"/>
                  </a:lnTo>
                  <a:lnTo>
                    <a:pt x="638" y="224"/>
                  </a:lnTo>
                  <a:lnTo>
                    <a:pt x="599" y="222"/>
                  </a:lnTo>
                  <a:lnTo>
                    <a:pt x="558" y="224"/>
                  </a:lnTo>
                  <a:lnTo>
                    <a:pt x="520" y="232"/>
                  </a:lnTo>
                  <a:lnTo>
                    <a:pt x="486" y="245"/>
                  </a:lnTo>
                  <a:lnTo>
                    <a:pt x="455" y="262"/>
                  </a:lnTo>
                  <a:lnTo>
                    <a:pt x="427" y="283"/>
                  </a:lnTo>
                  <a:lnTo>
                    <a:pt x="403" y="309"/>
                  </a:lnTo>
                  <a:lnTo>
                    <a:pt x="383" y="338"/>
                  </a:lnTo>
                  <a:lnTo>
                    <a:pt x="383" y="248"/>
                  </a:lnTo>
                  <a:lnTo>
                    <a:pt x="181" y="248"/>
                  </a:lnTo>
                  <a:lnTo>
                    <a:pt x="181" y="151"/>
                  </a:lnTo>
                  <a:lnTo>
                    <a:pt x="402" y="151"/>
                  </a:lnTo>
                  <a:lnTo>
                    <a:pt x="402" y="0"/>
                  </a:lnTo>
                  <a:lnTo>
                    <a:pt x="0" y="0"/>
                  </a:lnTo>
                  <a:lnTo>
                    <a:pt x="0" y="679"/>
                  </a:lnTo>
                  <a:lnTo>
                    <a:pt x="181" y="679"/>
                  </a:lnTo>
                  <a:lnTo>
                    <a:pt x="181" y="394"/>
                  </a:lnTo>
                  <a:lnTo>
                    <a:pt x="361" y="394"/>
                  </a:lnTo>
                  <a:lnTo>
                    <a:pt x="355" y="426"/>
                  </a:lnTo>
                  <a:lnTo>
                    <a:pt x="352" y="462"/>
                  </a:lnTo>
                  <a:lnTo>
                    <a:pt x="355" y="499"/>
                  </a:lnTo>
                  <a:lnTo>
                    <a:pt x="362" y="534"/>
                  </a:lnTo>
                  <a:lnTo>
                    <a:pt x="375" y="566"/>
                  </a:lnTo>
                  <a:lnTo>
                    <a:pt x="391" y="596"/>
                  </a:lnTo>
                  <a:lnTo>
                    <a:pt x="412" y="623"/>
                  </a:lnTo>
                  <a:lnTo>
                    <a:pt x="436" y="646"/>
                  </a:lnTo>
                  <a:lnTo>
                    <a:pt x="464" y="666"/>
                  </a:lnTo>
                  <a:lnTo>
                    <a:pt x="494" y="682"/>
                  </a:lnTo>
                  <a:lnTo>
                    <a:pt x="527" y="693"/>
                  </a:lnTo>
                  <a:lnTo>
                    <a:pt x="563" y="700"/>
                  </a:lnTo>
                  <a:lnTo>
                    <a:pt x="599" y="702"/>
                  </a:lnTo>
                  <a:lnTo>
                    <a:pt x="636" y="700"/>
                  </a:lnTo>
                  <a:lnTo>
                    <a:pt x="670" y="695"/>
                  </a:lnTo>
                  <a:lnTo>
                    <a:pt x="703" y="685"/>
                  </a:lnTo>
                  <a:lnTo>
                    <a:pt x="731" y="671"/>
                  </a:lnTo>
                  <a:lnTo>
                    <a:pt x="757" y="654"/>
                  </a:lnTo>
                  <a:lnTo>
                    <a:pt x="779" y="633"/>
                  </a:lnTo>
                  <a:lnTo>
                    <a:pt x="800" y="608"/>
                  </a:lnTo>
                  <a:lnTo>
                    <a:pt x="818" y="580"/>
                  </a:lnTo>
                  <a:lnTo>
                    <a:pt x="832" y="549"/>
                  </a:lnTo>
                  <a:lnTo>
                    <a:pt x="678" y="549"/>
                  </a:lnTo>
                  <a:lnTo>
                    <a:pt x="667" y="562"/>
                  </a:lnTo>
                  <a:lnTo>
                    <a:pt x="657" y="572"/>
                  </a:lnTo>
                  <a:lnTo>
                    <a:pt x="647" y="579"/>
                  </a:lnTo>
                  <a:lnTo>
                    <a:pt x="633" y="584"/>
                  </a:lnTo>
                  <a:lnTo>
                    <a:pt x="618" y="586"/>
                  </a:lnTo>
                  <a:lnTo>
                    <a:pt x="599" y="587"/>
                  </a:lnTo>
                  <a:lnTo>
                    <a:pt x="576" y="584"/>
                  </a:lnTo>
                  <a:lnTo>
                    <a:pt x="554" y="575"/>
                  </a:lnTo>
                  <a:lnTo>
                    <a:pt x="536" y="560"/>
                  </a:lnTo>
                  <a:lnTo>
                    <a:pt x="521" y="541"/>
                  </a:lnTo>
                  <a:lnTo>
                    <a:pt x="512" y="519"/>
                  </a:lnTo>
                  <a:lnTo>
                    <a:pt x="509" y="495"/>
                  </a:lnTo>
                  <a:lnTo>
                    <a:pt x="824" y="495"/>
                  </a:lnTo>
                  <a:lnTo>
                    <a:pt x="830" y="528"/>
                  </a:lnTo>
                  <a:lnTo>
                    <a:pt x="841" y="560"/>
                  </a:lnTo>
                  <a:lnTo>
                    <a:pt x="855" y="590"/>
                  </a:lnTo>
                  <a:lnTo>
                    <a:pt x="874" y="617"/>
                  </a:lnTo>
                  <a:lnTo>
                    <a:pt x="895" y="642"/>
                  </a:lnTo>
                  <a:lnTo>
                    <a:pt x="919" y="663"/>
                  </a:lnTo>
                  <a:lnTo>
                    <a:pt x="947" y="680"/>
                  </a:lnTo>
                  <a:lnTo>
                    <a:pt x="978" y="694"/>
                  </a:lnTo>
                  <a:lnTo>
                    <a:pt x="1011" y="702"/>
                  </a:lnTo>
                  <a:lnTo>
                    <a:pt x="1046" y="704"/>
                  </a:lnTo>
                  <a:lnTo>
                    <a:pt x="1071" y="702"/>
                  </a:lnTo>
                  <a:lnTo>
                    <a:pt x="1096" y="696"/>
                  </a:lnTo>
                  <a:lnTo>
                    <a:pt x="1119" y="687"/>
                  </a:lnTo>
                  <a:lnTo>
                    <a:pt x="1139" y="673"/>
                  </a:lnTo>
                  <a:lnTo>
                    <a:pt x="1158" y="656"/>
                  </a:lnTo>
                  <a:lnTo>
                    <a:pt x="1175" y="636"/>
                  </a:lnTo>
                  <a:lnTo>
                    <a:pt x="1176" y="636"/>
                  </a:lnTo>
                  <a:lnTo>
                    <a:pt x="1176" y="679"/>
                  </a:lnTo>
                  <a:lnTo>
                    <a:pt x="1959" y="679"/>
                  </a:lnTo>
                  <a:lnTo>
                    <a:pt x="2040" y="588"/>
                  </a:lnTo>
                  <a:lnTo>
                    <a:pt x="2123" y="679"/>
                  </a:lnTo>
                  <a:lnTo>
                    <a:pt x="2361" y="679"/>
                  </a:lnTo>
                  <a:lnTo>
                    <a:pt x="2161" y="457"/>
                  </a:lnTo>
                  <a:close/>
                  <a:moveTo>
                    <a:pt x="514" y="396"/>
                  </a:moveTo>
                  <a:lnTo>
                    <a:pt x="521" y="375"/>
                  </a:lnTo>
                  <a:lnTo>
                    <a:pt x="531" y="359"/>
                  </a:lnTo>
                  <a:lnTo>
                    <a:pt x="545" y="344"/>
                  </a:lnTo>
                  <a:lnTo>
                    <a:pt x="560" y="334"/>
                  </a:lnTo>
                  <a:lnTo>
                    <a:pt x="579" y="327"/>
                  </a:lnTo>
                  <a:lnTo>
                    <a:pt x="599" y="325"/>
                  </a:lnTo>
                  <a:lnTo>
                    <a:pt x="621" y="327"/>
                  </a:lnTo>
                  <a:lnTo>
                    <a:pt x="640" y="333"/>
                  </a:lnTo>
                  <a:lnTo>
                    <a:pt x="656" y="344"/>
                  </a:lnTo>
                  <a:lnTo>
                    <a:pt x="669" y="358"/>
                  </a:lnTo>
                  <a:lnTo>
                    <a:pt x="679" y="375"/>
                  </a:lnTo>
                  <a:lnTo>
                    <a:pt x="685" y="396"/>
                  </a:lnTo>
                  <a:lnTo>
                    <a:pt x="683" y="396"/>
                  </a:lnTo>
                  <a:lnTo>
                    <a:pt x="674" y="396"/>
                  </a:lnTo>
                  <a:lnTo>
                    <a:pt x="660" y="396"/>
                  </a:lnTo>
                  <a:lnTo>
                    <a:pt x="642" y="396"/>
                  </a:lnTo>
                  <a:lnTo>
                    <a:pt x="623" y="396"/>
                  </a:lnTo>
                  <a:lnTo>
                    <a:pt x="601" y="396"/>
                  </a:lnTo>
                  <a:lnTo>
                    <a:pt x="541" y="396"/>
                  </a:lnTo>
                  <a:lnTo>
                    <a:pt x="526" y="396"/>
                  </a:lnTo>
                  <a:lnTo>
                    <a:pt x="517" y="396"/>
                  </a:lnTo>
                  <a:lnTo>
                    <a:pt x="514" y="396"/>
                  </a:lnTo>
                  <a:close/>
                  <a:moveTo>
                    <a:pt x="1079" y="577"/>
                  </a:moveTo>
                  <a:lnTo>
                    <a:pt x="1058" y="574"/>
                  </a:lnTo>
                  <a:lnTo>
                    <a:pt x="1040" y="567"/>
                  </a:lnTo>
                  <a:lnTo>
                    <a:pt x="1023" y="556"/>
                  </a:lnTo>
                  <a:lnTo>
                    <a:pt x="1010" y="541"/>
                  </a:lnTo>
                  <a:lnTo>
                    <a:pt x="999" y="525"/>
                  </a:lnTo>
                  <a:lnTo>
                    <a:pt x="991" y="506"/>
                  </a:lnTo>
                  <a:lnTo>
                    <a:pt x="986" y="485"/>
                  </a:lnTo>
                  <a:lnTo>
                    <a:pt x="985" y="465"/>
                  </a:lnTo>
                  <a:lnTo>
                    <a:pt x="986" y="444"/>
                  </a:lnTo>
                  <a:lnTo>
                    <a:pt x="989" y="425"/>
                  </a:lnTo>
                  <a:lnTo>
                    <a:pt x="995" y="407"/>
                  </a:lnTo>
                  <a:lnTo>
                    <a:pt x="1004" y="390"/>
                  </a:lnTo>
                  <a:lnTo>
                    <a:pt x="1014" y="374"/>
                  </a:lnTo>
                  <a:lnTo>
                    <a:pt x="1026" y="362"/>
                  </a:lnTo>
                  <a:lnTo>
                    <a:pt x="1042" y="353"/>
                  </a:lnTo>
                  <a:lnTo>
                    <a:pt x="1060" y="347"/>
                  </a:lnTo>
                  <a:lnTo>
                    <a:pt x="1079" y="345"/>
                  </a:lnTo>
                  <a:lnTo>
                    <a:pt x="1100" y="347"/>
                  </a:lnTo>
                  <a:lnTo>
                    <a:pt x="1118" y="353"/>
                  </a:lnTo>
                  <a:lnTo>
                    <a:pt x="1132" y="362"/>
                  </a:lnTo>
                  <a:lnTo>
                    <a:pt x="1145" y="374"/>
                  </a:lnTo>
                  <a:lnTo>
                    <a:pt x="1155" y="390"/>
                  </a:lnTo>
                  <a:lnTo>
                    <a:pt x="1162" y="407"/>
                  </a:lnTo>
                  <a:lnTo>
                    <a:pt x="1167" y="425"/>
                  </a:lnTo>
                  <a:lnTo>
                    <a:pt x="1171" y="444"/>
                  </a:lnTo>
                  <a:lnTo>
                    <a:pt x="1172" y="465"/>
                  </a:lnTo>
                  <a:lnTo>
                    <a:pt x="1171" y="483"/>
                  </a:lnTo>
                  <a:lnTo>
                    <a:pt x="1167" y="502"/>
                  </a:lnTo>
                  <a:lnTo>
                    <a:pt x="1162" y="520"/>
                  </a:lnTo>
                  <a:lnTo>
                    <a:pt x="1154" y="535"/>
                  </a:lnTo>
                  <a:lnTo>
                    <a:pt x="1145" y="549"/>
                  </a:lnTo>
                  <a:lnTo>
                    <a:pt x="1132" y="560"/>
                  </a:lnTo>
                  <a:lnTo>
                    <a:pt x="1117" y="569"/>
                  </a:lnTo>
                  <a:lnTo>
                    <a:pt x="1100" y="575"/>
                  </a:lnTo>
                  <a:lnTo>
                    <a:pt x="1079" y="577"/>
                  </a:lnTo>
                  <a:close/>
                  <a:moveTo>
                    <a:pt x="1699" y="647"/>
                  </a:moveTo>
                  <a:lnTo>
                    <a:pt x="1350" y="647"/>
                  </a:lnTo>
                  <a:lnTo>
                    <a:pt x="1350" y="33"/>
                  </a:lnTo>
                  <a:lnTo>
                    <a:pt x="1701" y="33"/>
                  </a:lnTo>
                  <a:lnTo>
                    <a:pt x="1701" y="144"/>
                  </a:lnTo>
                  <a:lnTo>
                    <a:pt x="1494" y="144"/>
                  </a:lnTo>
                  <a:lnTo>
                    <a:pt x="1494" y="270"/>
                  </a:lnTo>
                  <a:lnTo>
                    <a:pt x="1699" y="270"/>
                  </a:lnTo>
                  <a:lnTo>
                    <a:pt x="1699" y="372"/>
                  </a:lnTo>
                  <a:lnTo>
                    <a:pt x="1491" y="372"/>
                  </a:lnTo>
                  <a:lnTo>
                    <a:pt x="1491" y="537"/>
                  </a:lnTo>
                  <a:lnTo>
                    <a:pt x="1699" y="537"/>
                  </a:lnTo>
                  <a:lnTo>
                    <a:pt x="1699" y="647"/>
                  </a:lnTo>
                  <a:close/>
                  <a:moveTo>
                    <a:pt x="1530" y="500"/>
                  </a:moveTo>
                  <a:lnTo>
                    <a:pt x="1530" y="410"/>
                  </a:lnTo>
                  <a:lnTo>
                    <a:pt x="1736" y="410"/>
                  </a:lnTo>
                  <a:lnTo>
                    <a:pt x="1736" y="248"/>
                  </a:lnTo>
                  <a:lnTo>
                    <a:pt x="1923" y="458"/>
                  </a:lnTo>
                  <a:lnTo>
                    <a:pt x="1736" y="668"/>
                  </a:lnTo>
                  <a:lnTo>
                    <a:pt x="1736" y="500"/>
                  </a:lnTo>
                  <a:lnTo>
                    <a:pt x="1530" y="500"/>
                  </a:lnTo>
                  <a:close/>
                  <a:moveTo>
                    <a:pt x="2040" y="538"/>
                  </a:moveTo>
                  <a:lnTo>
                    <a:pt x="1945" y="647"/>
                  </a:lnTo>
                  <a:lnTo>
                    <a:pt x="1803" y="647"/>
                  </a:lnTo>
                  <a:lnTo>
                    <a:pt x="1972" y="458"/>
                  </a:lnTo>
                  <a:lnTo>
                    <a:pt x="1803" y="270"/>
                  </a:lnTo>
                  <a:lnTo>
                    <a:pt x="1950" y="270"/>
                  </a:lnTo>
                  <a:lnTo>
                    <a:pt x="2048" y="377"/>
                  </a:lnTo>
                  <a:lnTo>
                    <a:pt x="2143" y="270"/>
                  </a:lnTo>
                  <a:lnTo>
                    <a:pt x="2285" y="270"/>
                  </a:lnTo>
                  <a:lnTo>
                    <a:pt x="2117" y="457"/>
                  </a:lnTo>
                  <a:lnTo>
                    <a:pt x="2287" y="647"/>
                  </a:lnTo>
                  <a:lnTo>
                    <a:pt x="2138" y="647"/>
                  </a:lnTo>
                  <a:lnTo>
                    <a:pt x="2040" y="5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9" name="Freeform 9"/>
            <p:cNvSpPr>
              <a:spLocks/>
            </p:cNvSpPr>
            <p:nvPr userDrawn="1"/>
          </p:nvSpPr>
          <p:spPr bwMode="auto">
            <a:xfrm>
              <a:off x="1068388" y="1069975"/>
              <a:ext cx="65088" cy="100013"/>
            </a:xfrm>
            <a:custGeom>
              <a:avLst/>
              <a:gdLst>
                <a:gd name="T0" fmla="*/ 60 w 163"/>
                <a:gd name="T1" fmla="*/ 251 h 252"/>
                <a:gd name="T2" fmla="*/ 29 w 163"/>
                <a:gd name="T3" fmla="*/ 241 h 252"/>
                <a:gd name="T4" fmla="*/ 7 w 163"/>
                <a:gd name="T5" fmla="*/ 218 h 252"/>
                <a:gd name="T6" fmla="*/ 0 w 163"/>
                <a:gd name="T7" fmla="*/ 183 h 252"/>
                <a:gd name="T8" fmla="*/ 23 w 163"/>
                <a:gd name="T9" fmla="*/ 199 h 252"/>
                <a:gd name="T10" fmla="*/ 39 w 163"/>
                <a:gd name="T11" fmla="*/ 222 h 252"/>
                <a:gd name="T12" fmla="*/ 65 w 163"/>
                <a:gd name="T13" fmla="*/ 232 h 252"/>
                <a:gd name="T14" fmla="*/ 91 w 163"/>
                <a:gd name="T15" fmla="*/ 233 h 252"/>
                <a:gd name="T16" fmla="*/ 115 w 163"/>
                <a:gd name="T17" fmla="*/ 228 h 252"/>
                <a:gd name="T18" fmla="*/ 132 w 163"/>
                <a:gd name="T19" fmla="*/ 216 h 252"/>
                <a:gd name="T20" fmla="*/ 141 w 163"/>
                <a:gd name="T21" fmla="*/ 191 h 252"/>
                <a:gd name="T22" fmla="*/ 133 w 163"/>
                <a:gd name="T23" fmla="*/ 164 h 252"/>
                <a:gd name="T24" fmla="*/ 114 w 163"/>
                <a:gd name="T25" fmla="*/ 146 h 252"/>
                <a:gd name="T26" fmla="*/ 83 w 163"/>
                <a:gd name="T27" fmla="*/ 134 h 252"/>
                <a:gd name="T28" fmla="*/ 40 w 163"/>
                <a:gd name="T29" fmla="*/ 116 h 252"/>
                <a:gd name="T30" fmla="*/ 15 w 163"/>
                <a:gd name="T31" fmla="*/ 92 h 252"/>
                <a:gd name="T32" fmla="*/ 7 w 163"/>
                <a:gd name="T33" fmla="*/ 58 h 252"/>
                <a:gd name="T34" fmla="*/ 15 w 163"/>
                <a:gd name="T35" fmla="*/ 28 h 252"/>
                <a:gd name="T36" fmla="*/ 38 w 163"/>
                <a:gd name="T37" fmla="*/ 10 h 252"/>
                <a:gd name="T38" fmla="*/ 70 w 163"/>
                <a:gd name="T39" fmla="*/ 1 h 252"/>
                <a:gd name="T40" fmla="*/ 102 w 163"/>
                <a:gd name="T41" fmla="*/ 1 h 252"/>
                <a:gd name="T42" fmla="*/ 131 w 163"/>
                <a:gd name="T43" fmla="*/ 9 h 252"/>
                <a:gd name="T44" fmla="*/ 153 w 163"/>
                <a:gd name="T45" fmla="*/ 28 h 252"/>
                <a:gd name="T46" fmla="*/ 161 w 163"/>
                <a:gd name="T47" fmla="*/ 59 h 252"/>
                <a:gd name="T48" fmla="*/ 136 w 163"/>
                <a:gd name="T49" fmla="*/ 45 h 252"/>
                <a:gd name="T50" fmla="*/ 123 w 163"/>
                <a:gd name="T51" fmla="*/ 28 h 252"/>
                <a:gd name="T52" fmla="*/ 101 w 163"/>
                <a:gd name="T53" fmla="*/ 20 h 252"/>
                <a:gd name="T54" fmla="*/ 73 w 163"/>
                <a:gd name="T55" fmla="*/ 20 h 252"/>
                <a:gd name="T56" fmla="*/ 47 w 163"/>
                <a:gd name="T57" fmla="*/ 27 h 252"/>
                <a:gd name="T58" fmla="*/ 32 w 163"/>
                <a:gd name="T59" fmla="*/ 45 h 252"/>
                <a:gd name="T60" fmla="*/ 31 w 163"/>
                <a:gd name="T61" fmla="*/ 70 h 252"/>
                <a:gd name="T62" fmla="*/ 42 w 163"/>
                <a:gd name="T63" fmla="*/ 89 h 252"/>
                <a:gd name="T64" fmla="*/ 70 w 163"/>
                <a:gd name="T65" fmla="*/ 105 h 252"/>
                <a:gd name="T66" fmla="*/ 110 w 163"/>
                <a:gd name="T67" fmla="*/ 119 h 252"/>
                <a:gd name="T68" fmla="*/ 139 w 163"/>
                <a:gd name="T69" fmla="*/ 134 h 252"/>
                <a:gd name="T70" fmla="*/ 157 w 163"/>
                <a:gd name="T71" fmla="*/ 157 h 252"/>
                <a:gd name="T72" fmla="*/ 163 w 163"/>
                <a:gd name="T73" fmla="*/ 190 h 252"/>
                <a:gd name="T74" fmla="*/ 156 w 163"/>
                <a:gd name="T75" fmla="*/ 221 h 252"/>
                <a:gd name="T76" fmla="*/ 136 w 163"/>
                <a:gd name="T77" fmla="*/ 241 h 252"/>
                <a:gd name="T78" fmla="*/ 108 w 163"/>
                <a:gd name="T79" fmla="*/ 250 h 252"/>
                <a:gd name="T80" fmla="*/ 78 w 163"/>
                <a:gd name="T81"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52">
                  <a:moveTo>
                    <a:pt x="78" y="252"/>
                  </a:moveTo>
                  <a:lnTo>
                    <a:pt x="60" y="251"/>
                  </a:lnTo>
                  <a:lnTo>
                    <a:pt x="43" y="247"/>
                  </a:lnTo>
                  <a:lnTo>
                    <a:pt x="29" y="241"/>
                  </a:lnTo>
                  <a:lnTo>
                    <a:pt x="16" y="230"/>
                  </a:lnTo>
                  <a:lnTo>
                    <a:pt x="7" y="218"/>
                  </a:lnTo>
                  <a:lnTo>
                    <a:pt x="2" y="202"/>
                  </a:lnTo>
                  <a:lnTo>
                    <a:pt x="0" y="183"/>
                  </a:lnTo>
                  <a:lnTo>
                    <a:pt x="21" y="183"/>
                  </a:lnTo>
                  <a:lnTo>
                    <a:pt x="23" y="199"/>
                  </a:lnTo>
                  <a:lnTo>
                    <a:pt x="30" y="212"/>
                  </a:lnTo>
                  <a:lnTo>
                    <a:pt x="39" y="222"/>
                  </a:lnTo>
                  <a:lnTo>
                    <a:pt x="51" y="228"/>
                  </a:lnTo>
                  <a:lnTo>
                    <a:pt x="65" y="232"/>
                  </a:lnTo>
                  <a:lnTo>
                    <a:pt x="79" y="234"/>
                  </a:lnTo>
                  <a:lnTo>
                    <a:pt x="91" y="233"/>
                  </a:lnTo>
                  <a:lnTo>
                    <a:pt x="103" y="231"/>
                  </a:lnTo>
                  <a:lnTo>
                    <a:pt x="115" y="228"/>
                  </a:lnTo>
                  <a:lnTo>
                    <a:pt x="125" y="223"/>
                  </a:lnTo>
                  <a:lnTo>
                    <a:pt x="132" y="216"/>
                  </a:lnTo>
                  <a:lnTo>
                    <a:pt x="139" y="204"/>
                  </a:lnTo>
                  <a:lnTo>
                    <a:pt x="141" y="191"/>
                  </a:lnTo>
                  <a:lnTo>
                    <a:pt x="139" y="176"/>
                  </a:lnTo>
                  <a:lnTo>
                    <a:pt x="133" y="164"/>
                  </a:lnTo>
                  <a:lnTo>
                    <a:pt x="125" y="154"/>
                  </a:lnTo>
                  <a:lnTo>
                    <a:pt x="114" y="146"/>
                  </a:lnTo>
                  <a:lnTo>
                    <a:pt x="99" y="140"/>
                  </a:lnTo>
                  <a:lnTo>
                    <a:pt x="83" y="134"/>
                  </a:lnTo>
                  <a:lnTo>
                    <a:pt x="59" y="125"/>
                  </a:lnTo>
                  <a:lnTo>
                    <a:pt x="40" y="116"/>
                  </a:lnTo>
                  <a:lnTo>
                    <a:pt x="24" y="106"/>
                  </a:lnTo>
                  <a:lnTo>
                    <a:pt x="15" y="92"/>
                  </a:lnTo>
                  <a:lnTo>
                    <a:pt x="9" y="77"/>
                  </a:lnTo>
                  <a:lnTo>
                    <a:pt x="7" y="58"/>
                  </a:lnTo>
                  <a:lnTo>
                    <a:pt x="9" y="41"/>
                  </a:lnTo>
                  <a:lnTo>
                    <a:pt x="15" y="28"/>
                  </a:lnTo>
                  <a:lnTo>
                    <a:pt x="25" y="17"/>
                  </a:lnTo>
                  <a:lnTo>
                    <a:pt x="38" y="10"/>
                  </a:lnTo>
                  <a:lnTo>
                    <a:pt x="53" y="4"/>
                  </a:lnTo>
                  <a:lnTo>
                    <a:pt x="70" y="1"/>
                  </a:lnTo>
                  <a:lnTo>
                    <a:pt x="87" y="0"/>
                  </a:lnTo>
                  <a:lnTo>
                    <a:pt x="102" y="1"/>
                  </a:lnTo>
                  <a:lnTo>
                    <a:pt x="118" y="4"/>
                  </a:lnTo>
                  <a:lnTo>
                    <a:pt x="131" y="9"/>
                  </a:lnTo>
                  <a:lnTo>
                    <a:pt x="144" y="17"/>
                  </a:lnTo>
                  <a:lnTo>
                    <a:pt x="153" y="28"/>
                  </a:lnTo>
                  <a:lnTo>
                    <a:pt x="159" y="41"/>
                  </a:lnTo>
                  <a:lnTo>
                    <a:pt x="161" y="59"/>
                  </a:lnTo>
                  <a:lnTo>
                    <a:pt x="140" y="59"/>
                  </a:lnTo>
                  <a:lnTo>
                    <a:pt x="136" y="45"/>
                  </a:lnTo>
                  <a:lnTo>
                    <a:pt x="131" y="35"/>
                  </a:lnTo>
                  <a:lnTo>
                    <a:pt x="123" y="28"/>
                  </a:lnTo>
                  <a:lnTo>
                    <a:pt x="113" y="23"/>
                  </a:lnTo>
                  <a:lnTo>
                    <a:pt x="101" y="20"/>
                  </a:lnTo>
                  <a:lnTo>
                    <a:pt x="88" y="18"/>
                  </a:lnTo>
                  <a:lnTo>
                    <a:pt x="73" y="20"/>
                  </a:lnTo>
                  <a:lnTo>
                    <a:pt x="60" y="23"/>
                  </a:lnTo>
                  <a:lnTo>
                    <a:pt x="47" y="27"/>
                  </a:lnTo>
                  <a:lnTo>
                    <a:pt x="38" y="35"/>
                  </a:lnTo>
                  <a:lnTo>
                    <a:pt x="32" y="45"/>
                  </a:lnTo>
                  <a:lnTo>
                    <a:pt x="30" y="58"/>
                  </a:lnTo>
                  <a:lnTo>
                    <a:pt x="31" y="70"/>
                  </a:lnTo>
                  <a:lnTo>
                    <a:pt x="35" y="80"/>
                  </a:lnTo>
                  <a:lnTo>
                    <a:pt x="42" y="89"/>
                  </a:lnTo>
                  <a:lnTo>
                    <a:pt x="55" y="97"/>
                  </a:lnTo>
                  <a:lnTo>
                    <a:pt x="70" y="105"/>
                  </a:lnTo>
                  <a:lnTo>
                    <a:pt x="92" y="113"/>
                  </a:lnTo>
                  <a:lnTo>
                    <a:pt x="110" y="119"/>
                  </a:lnTo>
                  <a:lnTo>
                    <a:pt x="126" y="126"/>
                  </a:lnTo>
                  <a:lnTo>
                    <a:pt x="139" y="134"/>
                  </a:lnTo>
                  <a:lnTo>
                    <a:pt x="150" y="144"/>
                  </a:lnTo>
                  <a:lnTo>
                    <a:pt x="157" y="157"/>
                  </a:lnTo>
                  <a:lnTo>
                    <a:pt x="162" y="171"/>
                  </a:lnTo>
                  <a:lnTo>
                    <a:pt x="163" y="190"/>
                  </a:lnTo>
                  <a:lnTo>
                    <a:pt x="161" y="207"/>
                  </a:lnTo>
                  <a:lnTo>
                    <a:pt x="156" y="221"/>
                  </a:lnTo>
                  <a:lnTo>
                    <a:pt x="147" y="232"/>
                  </a:lnTo>
                  <a:lnTo>
                    <a:pt x="136" y="241"/>
                  </a:lnTo>
                  <a:lnTo>
                    <a:pt x="123" y="246"/>
                  </a:lnTo>
                  <a:lnTo>
                    <a:pt x="108" y="250"/>
                  </a:lnTo>
                  <a:lnTo>
                    <a:pt x="94" y="252"/>
                  </a:lnTo>
                  <a:lnTo>
                    <a:pt x="78" y="2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0" name="Freeform 10"/>
            <p:cNvSpPr>
              <a:spLocks noEditPoints="1"/>
            </p:cNvSpPr>
            <p:nvPr userDrawn="1"/>
          </p:nvSpPr>
          <p:spPr bwMode="auto">
            <a:xfrm>
              <a:off x="1143001" y="1098550"/>
              <a:ext cx="58738" cy="71438"/>
            </a:xfrm>
            <a:custGeom>
              <a:avLst/>
              <a:gdLst>
                <a:gd name="T0" fmla="*/ 22 w 147"/>
                <a:gd name="T1" fmla="*/ 94 h 179"/>
                <a:gd name="T2" fmla="*/ 23 w 147"/>
                <a:gd name="T3" fmla="*/ 109 h 179"/>
                <a:gd name="T4" fmla="*/ 27 w 147"/>
                <a:gd name="T5" fmla="*/ 125 h 179"/>
                <a:gd name="T6" fmla="*/ 32 w 147"/>
                <a:gd name="T7" fmla="*/ 137 h 179"/>
                <a:gd name="T8" fmla="*/ 41 w 147"/>
                <a:gd name="T9" fmla="*/ 149 h 179"/>
                <a:gd name="T10" fmla="*/ 50 w 147"/>
                <a:gd name="T11" fmla="*/ 157 h 179"/>
                <a:gd name="T12" fmla="*/ 64 w 147"/>
                <a:gd name="T13" fmla="*/ 162 h 179"/>
                <a:gd name="T14" fmla="*/ 78 w 147"/>
                <a:gd name="T15" fmla="*/ 164 h 179"/>
                <a:gd name="T16" fmla="*/ 92 w 147"/>
                <a:gd name="T17" fmla="*/ 162 h 179"/>
                <a:gd name="T18" fmla="*/ 102 w 147"/>
                <a:gd name="T19" fmla="*/ 158 h 179"/>
                <a:gd name="T20" fmla="*/ 110 w 147"/>
                <a:gd name="T21" fmla="*/ 152 h 179"/>
                <a:gd name="T22" fmla="*/ 118 w 147"/>
                <a:gd name="T23" fmla="*/ 144 h 179"/>
                <a:gd name="T24" fmla="*/ 122 w 147"/>
                <a:gd name="T25" fmla="*/ 135 h 179"/>
                <a:gd name="T26" fmla="*/ 126 w 147"/>
                <a:gd name="T27" fmla="*/ 125 h 179"/>
                <a:gd name="T28" fmla="*/ 145 w 147"/>
                <a:gd name="T29" fmla="*/ 125 h 179"/>
                <a:gd name="T30" fmla="*/ 139 w 147"/>
                <a:gd name="T31" fmla="*/ 142 h 179"/>
                <a:gd name="T32" fmla="*/ 131 w 147"/>
                <a:gd name="T33" fmla="*/ 155 h 179"/>
                <a:gd name="T34" fmla="*/ 122 w 147"/>
                <a:gd name="T35" fmla="*/ 165 h 179"/>
                <a:gd name="T36" fmla="*/ 108 w 147"/>
                <a:gd name="T37" fmla="*/ 174 h 179"/>
                <a:gd name="T38" fmla="*/ 94 w 147"/>
                <a:gd name="T39" fmla="*/ 178 h 179"/>
                <a:gd name="T40" fmla="*/ 75 w 147"/>
                <a:gd name="T41" fmla="*/ 179 h 179"/>
                <a:gd name="T42" fmla="*/ 54 w 147"/>
                <a:gd name="T43" fmla="*/ 177 h 179"/>
                <a:gd name="T44" fmla="*/ 38 w 147"/>
                <a:gd name="T45" fmla="*/ 171 h 179"/>
                <a:gd name="T46" fmla="*/ 24 w 147"/>
                <a:gd name="T47" fmla="*/ 160 h 179"/>
                <a:gd name="T48" fmla="*/ 14 w 147"/>
                <a:gd name="T49" fmla="*/ 147 h 179"/>
                <a:gd name="T50" fmla="*/ 7 w 147"/>
                <a:gd name="T51" fmla="*/ 131 h 179"/>
                <a:gd name="T52" fmla="*/ 1 w 147"/>
                <a:gd name="T53" fmla="*/ 113 h 179"/>
                <a:gd name="T54" fmla="*/ 0 w 147"/>
                <a:gd name="T55" fmla="*/ 93 h 179"/>
                <a:gd name="T56" fmla="*/ 1 w 147"/>
                <a:gd name="T57" fmla="*/ 75 h 179"/>
                <a:gd name="T58" fmla="*/ 6 w 147"/>
                <a:gd name="T59" fmla="*/ 59 h 179"/>
                <a:gd name="T60" fmla="*/ 11 w 147"/>
                <a:gd name="T61" fmla="*/ 42 h 179"/>
                <a:gd name="T62" fmla="*/ 19 w 147"/>
                <a:gd name="T63" fmla="*/ 29 h 179"/>
                <a:gd name="T64" fmla="*/ 29 w 147"/>
                <a:gd name="T65" fmla="*/ 17 h 179"/>
                <a:gd name="T66" fmla="*/ 43 w 147"/>
                <a:gd name="T67" fmla="*/ 9 h 179"/>
                <a:gd name="T68" fmla="*/ 59 w 147"/>
                <a:gd name="T69" fmla="*/ 3 h 179"/>
                <a:gd name="T70" fmla="*/ 78 w 147"/>
                <a:gd name="T71" fmla="*/ 0 h 179"/>
                <a:gd name="T72" fmla="*/ 97 w 147"/>
                <a:gd name="T73" fmla="*/ 3 h 179"/>
                <a:gd name="T74" fmla="*/ 111 w 147"/>
                <a:gd name="T75" fmla="*/ 9 h 179"/>
                <a:gd name="T76" fmla="*/ 124 w 147"/>
                <a:gd name="T77" fmla="*/ 18 h 179"/>
                <a:gd name="T78" fmla="*/ 133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4 w 147"/>
                <a:gd name="T95" fmla="*/ 62 h 179"/>
                <a:gd name="T96" fmla="*/ 120 w 147"/>
                <a:gd name="T97" fmla="*/ 47 h 179"/>
                <a:gd name="T98" fmla="*/ 112 w 147"/>
                <a:gd name="T99" fmla="*/ 35 h 179"/>
                <a:gd name="T100" fmla="*/ 103 w 147"/>
                <a:gd name="T101" fmla="*/ 25 h 179"/>
                <a:gd name="T102" fmla="*/ 92 w 147"/>
                <a:gd name="T103" fmla="*/ 18 h 179"/>
                <a:gd name="T104" fmla="*/ 77 w 147"/>
                <a:gd name="T105" fmla="*/ 16 h 179"/>
                <a:gd name="T106" fmla="*/ 61 w 147"/>
                <a:gd name="T107" fmla="*/ 19 h 179"/>
                <a:gd name="T108" fmla="*/ 46 w 147"/>
                <a:gd name="T109" fmla="*/ 26 h 179"/>
                <a:gd name="T110" fmla="*/ 36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7" y="125"/>
                  </a:lnTo>
                  <a:lnTo>
                    <a:pt x="32" y="137"/>
                  </a:lnTo>
                  <a:lnTo>
                    <a:pt x="41" y="149"/>
                  </a:lnTo>
                  <a:lnTo>
                    <a:pt x="50" y="157"/>
                  </a:lnTo>
                  <a:lnTo>
                    <a:pt x="64" y="162"/>
                  </a:lnTo>
                  <a:lnTo>
                    <a:pt x="78" y="164"/>
                  </a:lnTo>
                  <a:lnTo>
                    <a:pt x="92" y="162"/>
                  </a:lnTo>
                  <a:lnTo>
                    <a:pt x="102" y="158"/>
                  </a:lnTo>
                  <a:lnTo>
                    <a:pt x="110" y="152"/>
                  </a:lnTo>
                  <a:lnTo>
                    <a:pt x="118" y="144"/>
                  </a:lnTo>
                  <a:lnTo>
                    <a:pt x="122" y="135"/>
                  </a:lnTo>
                  <a:lnTo>
                    <a:pt x="126" y="125"/>
                  </a:lnTo>
                  <a:lnTo>
                    <a:pt x="145" y="125"/>
                  </a:lnTo>
                  <a:lnTo>
                    <a:pt x="139" y="142"/>
                  </a:lnTo>
                  <a:lnTo>
                    <a:pt x="131" y="155"/>
                  </a:lnTo>
                  <a:lnTo>
                    <a:pt x="122" y="165"/>
                  </a:lnTo>
                  <a:lnTo>
                    <a:pt x="108" y="174"/>
                  </a:lnTo>
                  <a:lnTo>
                    <a:pt x="94" y="178"/>
                  </a:lnTo>
                  <a:lnTo>
                    <a:pt x="75" y="179"/>
                  </a:lnTo>
                  <a:lnTo>
                    <a:pt x="54" y="177"/>
                  </a:lnTo>
                  <a:lnTo>
                    <a:pt x="38" y="171"/>
                  </a:lnTo>
                  <a:lnTo>
                    <a:pt x="24" y="160"/>
                  </a:lnTo>
                  <a:lnTo>
                    <a:pt x="14" y="147"/>
                  </a:lnTo>
                  <a:lnTo>
                    <a:pt x="7" y="131"/>
                  </a:lnTo>
                  <a:lnTo>
                    <a:pt x="1" y="113"/>
                  </a:lnTo>
                  <a:lnTo>
                    <a:pt x="0" y="93"/>
                  </a:lnTo>
                  <a:lnTo>
                    <a:pt x="1" y="75"/>
                  </a:lnTo>
                  <a:lnTo>
                    <a:pt x="6" y="59"/>
                  </a:lnTo>
                  <a:lnTo>
                    <a:pt x="11" y="42"/>
                  </a:lnTo>
                  <a:lnTo>
                    <a:pt x="19" y="29"/>
                  </a:lnTo>
                  <a:lnTo>
                    <a:pt x="29" y="17"/>
                  </a:lnTo>
                  <a:lnTo>
                    <a:pt x="43" y="9"/>
                  </a:lnTo>
                  <a:lnTo>
                    <a:pt x="59" y="3"/>
                  </a:lnTo>
                  <a:lnTo>
                    <a:pt x="78" y="0"/>
                  </a:lnTo>
                  <a:lnTo>
                    <a:pt x="97" y="3"/>
                  </a:lnTo>
                  <a:lnTo>
                    <a:pt x="111" y="9"/>
                  </a:lnTo>
                  <a:lnTo>
                    <a:pt x="124" y="18"/>
                  </a:lnTo>
                  <a:lnTo>
                    <a:pt x="133" y="31"/>
                  </a:lnTo>
                  <a:lnTo>
                    <a:pt x="139" y="44"/>
                  </a:lnTo>
                  <a:lnTo>
                    <a:pt x="144" y="60"/>
                  </a:lnTo>
                  <a:lnTo>
                    <a:pt x="146" y="77"/>
                  </a:lnTo>
                  <a:lnTo>
                    <a:pt x="147" y="94"/>
                  </a:lnTo>
                  <a:lnTo>
                    <a:pt x="22" y="94"/>
                  </a:lnTo>
                  <a:close/>
                  <a:moveTo>
                    <a:pt x="23" y="78"/>
                  </a:moveTo>
                  <a:lnTo>
                    <a:pt x="125" y="78"/>
                  </a:lnTo>
                  <a:lnTo>
                    <a:pt x="124" y="62"/>
                  </a:lnTo>
                  <a:lnTo>
                    <a:pt x="120" y="47"/>
                  </a:lnTo>
                  <a:lnTo>
                    <a:pt x="112" y="35"/>
                  </a:lnTo>
                  <a:lnTo>
                    <a:pt x="103" y="25"/>
                  </a:lnTo>
                  <a:lnTo>
                    <a:pt x="92" y="18"/>
                  </a:lnTo>
                  <a:lnTo>
                    <a:pt x="77" y="16"/>
                  </a:lnTo>
                  <a:lnTo>
                    <a:pt x="61" y="19"/>
                  </a:lnTo>
                  <a:lnTo>
                    <a:pt x="46" y="26"/>
                  </a:lnTo>
                  <a:lnTo>
                    <a:pt x="36"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1" name="Freeform 11"/>
            <p:cNvSpPr>
              <a:spLocks/>
            </p:cNvSpPr>
            <p:nvPr userDrawn="1"/>
          </p:nvSpPr>
          <p:spPr bwMode="auto">
            <a:xfrm>
              <a:off x="1216026" y="1098550"/>
              <a:ext cx="31750" cy="69850"/>
            </a:xfrm>
            <a:custGeom>
              <a:avLst/>
              <a:gdLst>
                <a:gd name="T0" fmla="*/ 67 w 80"/>
                <a:gd name="T1" fmla="*/ 20 h 176"/>
                <a:gd name="T2" fmla="*/ 54 w 80"/>
                <a:gd name="T3" fmla="*/ 22 h 176"/>
                <a:gd name="T4" fmla="*/ 44 w 80"/>
                <a:gd name="T5" fmla="*/ 27 h 176"/>
                <a:gd name="T6" fmla="*/ 35 w 80"/>
                <a:gd name="T7" fmla="*/ 35 h 176"/>
                <a:gd name="T8" fmla="*/ 29 w 80"/>
                <a:gd name="T9" fmla="*/ 44 h 176"/>
                <a:gd name="T10" fmla="*/ 25 w 80"/>
                <a:gd name="T11" fmla="*/ 54 h 176"/>
                <a:gd name="T12" fmla="*/ 22 w 80"/>
                <a:gd name="T13" fmla="*/ 67 h 176"/>
                <a:gd name="T14" fmla="*/ 22 w 80"/>
                <a:gd name="T15" fmla="*/ 79 h 176"/>
                <a:gd name="T16" fmla="*/ 22 w 80"/>
                <a:gd name="T17" fmla="*/ 176 h 176"/>
                <a:gd name="T18" fmla="*/ 1 w 80"/>
                <a:gd name="T19" fmla="*/ 176 h 176"/>
                <a:gd name="T20" fmla="*/ 1 w 80"/>
                <a:gd name="T21" fmla="*/ 55 h 176"/>
                <a:gd name="T22" fmla="*/ 0 w 80"/>
                <a:gd name="T23" fmla="*/ 5 h 176"/>
                <a:gd name="T24" fmla="*/ 20 w 80"/>
                <a:gd name="T25" fmla="*/ 5 h 176"/>
                <a:gd name="T26" fmla="*/ 22 w 80"/>
                <a:gd name="T27" fmla="*/ 30 h 176"/>
                <a:gd name="T28" fmla="*/ 30 w 80"/>
                <a:gd name="T29" fmla="*/ 17 h 176"/>
                <a:gd name="T30" fmla="*/ 41 w 80"/>
                <a:gd name="T31" fmla="*/ 8 h 176"/>
                <a:gd name="T32" fmla="*/ 55 w 80"/>
                <a:gd name="T33" fmla="*/ 3 h 176"/>
                <a:gd name="T34" fmla="*/ 71 w 80"/>
                <a:gd name="T35" fmla="*/ 0 h 176"/>
                <a:gd name="T36" fmla="*/ 76 w 80"/>
                <a:gd name="T37" fmla="*/ 2 h 176"/>
                <a:gd name="T38" fmla="*/ 80 w 80"/>
                <a:gd name="T39" fmla="*/ 2 h 176"/>
                <a:gd name="T40" fmla="*/ 80 w 80"/>
                <a:gd name="T41" fmla="*/ 22 h 176"/>
                <a:gd name="T42" fmla="*/ 76 w 80"/>
                <a:gd name="T43" fmla="*/ 21 h 176"/>
                <a:gd name="T44" fmla="*/ 72 w 80"/>
                <a:gd name="T45" fmla="*/ 21 h 176"/>
                <a:gd name="T46" fmla="*/ 67 w 80"/>
                <a:gd name="T47" fmla="*/ 2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76">
                  <a:moveTo>
                    <a:pt x="67" y="20"/>
                  </a:moveTo>
                  <a:lnTo>
                    <a:pt x="54" y="22"/>
                  </a:lnTo>
                  <a:lnTo>
                    <a:pt x="44" y="27"/>
                  </a:lnTo>
                  <a:lnTo>
                    <a:pt x="35" y="35"/>
                  </a:lnTo>
                  <a:lnTo>
                    <a:pt x="29" y="44"/>
                  </a:lnTo>
                  <a:lnTo>
                    <a:pt x="25" y="54"/>
                  </a:lnTo>
                  <a:lnTo>
                    <a:pt x="22" y="67"/>
                  </a:lnTo>
                  <a:lnTo>
                    <a:pt x="22" y="79"/>
                  </a:lnTo>
                  <a:lnTo>
                    <a:pt x="22" y="176"/>
                  </a:lnTo>
                  <a:lnTo>
                    <a:pt x="1" y="176"/>
                  </a:lnTo>
                  <a:lnTo>
                    <a:pt x="1" y="55"/>
                  </a:lnTo>
                  <a:lnTo>
                    <a:pt x="0" y="5"/>
                  </a:lnTo>
                  <a:lnTo>
                    <a:pt x="20" y="5"/>
                  </a:lnTo>
                  <a:lnTo>
                    <a:pt x="22" y="30"/>
                  </a:lnTo>
                  <a:lnTo>
                    <a:pt x="30" y="17"/>
                  </a:lnTo>
                  <a:lnTo>
                    <a:pt x="41" y="8"/>
                  </a:lnTo>
                  <a:lnTo>
                    <a:pt x="55" y="3"/>
                  </a:lnTo>
                  <a:lnTo>
                    <a:pt x="71" y="0"/>
                  </a:lnTo>
                  <a:lnTo>
                    <a:pt x="76" y="2"/>
                  </a:lnTo>
                  <a:lnTo>
                    <a:pt x="80" y="2"/>
                  </a:lnTo>
                  <a:lnTo>
                    <a:pt x="80" y="22"/>
                  </a:lnTo>
                  <a:lnTo>
                    <a:pt x="76" y="21"/>
                  </a:lnTo>
                  <a:lnTo>
                    <a:pt x="72" y="21"/>
                  </a:lnTo>
                  <a:lnTo>
                    <a:pt x="67" y="2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2" name="Freeform 12"/>
            <p:cNvSpPr>
              <a:spLocks/>
            </p:cNvSpPr>
            <p:nvPr userDrawn="1"/>
          </p:nvSpPr>
          <p:spPr bwMode="auto">
            <a:xfrm>
              <a:off x="1249363" y="1100138"/>
              <a:ext cx="60325" cy="68263"/>
            </a:xfrm>
            <a:custGeom>
              <a:avLst/>
              <a:gdLst>
                <a:gd name="T0" fmla="*/ 61 w 150"/>
                <a:gd name="T1" fmla="*/ 171 h 171"/>
                <a:gd name="T2" fmla="*/ 0 w 150"/>
                <a:gd name="T3" fmla="*/ 0 h 171"/>
                <a:gd name="T4" fmla="*/ 24 w 150"/>
                <a:gd name="T5" fmla="*/ 0 h 171"/>
                <a:gd name="T6" fmla="*/ 77 w 150"/>
                <a:gd name="T7" fmla="*/ 149 h 171"/>
                <a:gd name="T8" fmla="*/ 131 w 150"/>
                <a:gd name="T9" fmla="*/ 0 h 171"/>
                <a:gd name="T10" fmla="*/ 150 w 150"/>
                <a:gd name="T11" fmla="*/ 0 h 171"/>
                <a:gd name="T12" fmla="*/ 88 w 150"/>
                <a:gd name="T13" fmla="*/ 171 h 171"/>
                <a:gd name="T14" fmla="*/ 61 w 15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71">
                  <a:moveTo>
                    <a:pt x="61" y="171"/>
                  </a:moveTo>
                  <a:lnTo>
                    <a:pt x="0" y="0"/>
                  </a:lnTo>
                  <a:lnTo>
                    <a:pt x="24" y="0"/>
                  </a:lnTo>
                  <a:lnTo>
                    <a:pt x="77" y="149"/>
                  </a:lnTo>
                  <a:lnTo>
                    <a:pt x="131" y="0"/>
                  </a:lnTo>
                  <a:lnTo>
                    <a:pt x="150" y="0"/>
                  </a:lnTo>
                  <a:lnTo>
                    <a:pt x="88" y="171"/>
                  </a:lnTo>
                  <a:lnTo>
                    <a:pt x="61" y="1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3" name="Freeform 13"/>
            <p:cNvSpPr>
              <a:spLocks noEditPoints="1"/>
            </p:cNvSpPr>
            <p:nvPr userDrawn="1"/>
          </p:nvSpPr>
          <p:spPr bwMode="auto">
            <a:xfrm>
              <a:off x="1316038" y="1071563"/>
              <a:ext cx="9525" cy="96838"/>
            </a:xfrm>
            <a:custGeom>
              <a:avLst/>
              <a:gdLst>
                <a:gd name="T0" fmla="*/ 0 w 24"/>
                <a:gd name="T1" fmla="*/ 25 h 244"/>
                <a:gd name="T2" fmla="*/ 0 w 24"/>
                <a:gd name="T3" fmla="*/ 0 h 244"/>
                <a:gd name="T4" fmla="*/ 24 w 24"/>
                <a:gd name="T5" fmla="*/ 0 h 244"/>
                <a:gd name="T6" fmla="*/ 24 w 24"/>
                <a:gd name="T7" fmla="*/ 25 h 244"/>
                <a:gd name="T8" fmla="*/ 0 w 24"/>
                <a:gd name="T9" fmla="*/ 25 h 244"/>
                <a:gd name="T10" fmla="*/ 2 w 24"/>
                <a:gd name="T11" fmla="*/ 244 h 244"/>
                <a:gd name="T12" fmla="*/ 2 w 24"/>
                <a:gd name="T13" fmla="*/ 73 h 244"/>
                <a:gd name="T14" fmla="*/ 22 w 24"/>
                <a:gd name="T15" fmla="*/ 73 h 244"/>
                <a:gd name="T16" fmla="*/ 22 w 24"/>
                <a:gd name="T17" fmla="*/ 244 h 244"/>
                <a:gd name="T18" fmla="*/ 2 w 24"/>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4">
                  <a:moveTo>
                    <a:pt x="0" y="25"/>
                  </a:moveTo>
                  <a:lnTo>
                    <a:pt x="0" y="0"/>
                  </a:lnTo>
                  <a:lnTo>
                    <a:pt x="24" y="0"/>
                  </a:lnTo>
                  <a:lnTo>
                    <a:pt x="24" y="25"/>
                  </a:lnTo>
                  <a:lnTo>
                    <a:pt x="0" y="25"/>
                  </a:lnTo>
                  <a:close/>
                  <a:moveTo>
                    <a:pt x="2" y="244"/>
                  </a:moveTo>
                  <a:lnTo>
                    <a:pt x="2" y="73"/>
                  </a:lnTo>
                  <a:lnTo>
                    <a:pt x="22" y="73"/>
                  </a:lnTo>
                  <a:lnTo>
                    <a:pt x="22" y="244"/>
                  </a:lnTo>
                  <a:lnTo>
                    <a:pt x="2" y="2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4" name="Freeform 14"/>
            <p:cNvSpPr>
              <a:spLocks/>
            </p:cNvSpPr>
            <p:nvPr userDrawn="1"/>
          </p:nvSpPr>
          <p:spPr bwMode="auto">
            <a:xfrm>
              <a:off x="1341438" y="1098550"/>
              <a:ext cx="58738" cy="71438"/>
            </a:xfrm>
            <a:custGeom>
              <a:avLst/>
              <a:gdLst>
                <a:gd name="T0" fmla="*/ 22 w 147"/>
                <a:gd name="T1" fmla="*/ 90 h 179"/>
                <a:gd name="T2" fmla="*/ 23 w 147"/>
                <a:gd name="T3" fmla="*/ 110 h 179"/>
                <a:gd name="T4" fmla="*/ 28 w 147"/>
                <a:gd name="T5" fmla="*/ 127 h 179"/>
                <a:gd name="T6" fmla="*/ 35 w 147"/>
                <a:gd name="T7" fmla="*/ 141 h 179"/>
                <a:gd name="T8" fmla="*/ 44 w 147"/>
                <a:gd name="T9" fmla="*/ 151 h 179"/>
                <a:gd name="T10" fmla="*/ 54 w 147"/>
                <a:gd name="T11" fmla="*/ 158 h 179"/>
                <a:gd name="T12" fmla="*/ 67 w 147"/>
                <a:gd name="T13" fmla="*/ 162 h 179"/>
                <a:gd name="T14" fmla="*/ 79 w 147"/>
                <a:gd name="T15" fmla="*/ 164 h 179"/>
                <a:gd name="T16" fmla="*/ 93 w 147"/>
                <a:gd name="T17" fmla="*/ 162 h 179"/>
                <a:gd name="T18" fmla="*/ 103 w 147"/>
                <a:gd name="T19" fmla="*/ 158 h 179"/>
                <a:gd name="T20" fmla="*/ 112 w 147"/>
                <a:gd name="T21" fmla="*/ 152 h 179"/>
                <a:gd name="T22" fmla="*/ 119 w 147"/>
                <a:gd name="T23" fmla="*/ 144 h 179"/>
                <a:gd name="T24" fmla="*/ 124 w 147"/>
                <a:gd name="T25" fmla="*/ 135 h 179"/>
                <a:gd name="T26" fmla="*/ 127 w 147"/>
                <a:gd name="T27" fmla="*/ 125 h 179"/>
                <a:gd name="T28" fmla="*/ 147 w 147"/>
                <a:gd name="T29" fmla="*/ 125 h 179"/>
                <a:gd name="T30" fmla="*/ 140 w 147"/>
                <a:gd name="T31" fmla="*/ 142 h 179"/>
                <a:gd name="T32" fmla="*/ 133 w 147"/>
                <a:gd name="T33" fmla="*/ 155 h 179"/>
                <a:gd name="T34" fmla="*/ 124 w 147"/>
                <a:gd name="T35" fmla="*/ 165 h 179"/>
                <a:gd name="T36" fmla="*/ 111 w 147"/>
                <a:gd name="T37" fmla="*/ 174 h 179"/>
                <a:gd name="T38" fmla="*/ 97 w 147"/>
                <a:gd name="T39" fmla="*/ 178 h 179"/>
                <a:gd name="T40" fmla="*/ 78 w 147"/>
                <a:gd name="T41" fmla="*/ 179 h 179"/>
                <a:gd name="T42" fmla="*/ 64 w 147"/>
                <a:gd name="T43" fmla="*/ 178 h 179"/>
                <a:gd name="T44" fmla="*/ 49 w 147"/>
                <a:gd name="T45" fmla="*/ 175 h 179"/>
                <a:gd name="T46" fmla="*/ 36 w 147"/>
                <a:gd name="T47" fmla="*/ 168 h 179"/>
                <a:gd name="T48" fmla="*/ 23 w 147"/>
                <a:gd name="T49" fmla="*/ 158 h 179"/>
                <a:gd name="T50" fmla="*/ 14 w 147"/>
                <a:gd name="T51" fmla="*/ 147 h 179"/>
                <a:gd name="T52" fmla="*/ 7 w 147"/>
                <a:gd name="T53" fmla="*/ 131 h 179"/>
                <a:gd name="T54" fmla="*/ 1 w 147"/>
                <a:gd name="T55" fmla="*/ 113 h 179"/>
                <a:gd name="T56" fmla="*/ 0 w 147"/>
                <a:gd name="T57" fmla="*/ 90 h 179"/>
                <a:gd name="T58" fmla="*/ 1 w 147"/>
                <a:gd name="T59" fmla="*/ 68 h 179"/>
                <a:gd name="T60" fmla="*/ 7 w 147"/>
                <a:gd name="T61" fmla="*/ 49 h 179"/>
                <a:gd name="T62" fmla="*/ 14 w 147"/>
                <a:gd name="T63" fmla="*/ 34 h 179"/>
                <a:gd name="T64" fmla="*/ 23 w 147"/>
                <a:gd name="T65" fmla="*/ 21 h 179"/>
                <a:gd name="T66" fmla="*/ 36 w 147"/>
                <a:gd name="T67" fmla="*/ 12 h 179"/>
                <a:gd name="T68" fmla="*/ 49 w 147"/>
                <a:gd name="T69" fmla="*/ 6 h 179"/>
                <a:gd name="T70" fmla="*/ 64 w 147"/>
                <a:gd name="T71" fmla="*/ 2 h 179"/>
                <a:gd name="T72" fmla="*/ 78 w 147"/>
                <a:gd name="T73" fmla="*/ 0 h 179"/>
                <a:gd name="T74" fmla="*/ 97 w 147"/>
                <a:gd name="T75" fmla="*/ 3 h 179"/>
                <a:gd name="T76" fmla="*/ 111 w 147"/>
                <a:gd name="T77" fmla="*/ 7 h 179"/>
                <a:gd name="T78" fmla="*/ 124 w 147"/>
                <a:gd name="T79" fmla="*/ 14 h 179"/>
                <a:gd name="T80" fmla="*/ 133 w 147"/>
                <a:gd name="T81" fmla="*/ 24 h 179"/>
                <a:gd name="T82" fmla="*/ 140 w 147"/>
                <a:gd name="T83" fmla="*/ 38 h 179"/>
                <a:gd name="T84" fmla="*/ 147 w 147"/>
                <a:gd name="T85" fmla="*/ 54 h 179"/>
                <a:gd name="T86" fmla="*/ 127 w 147"/>
                <a:gd name="T87" fmla="*/ 54 h 179"/>
                <a:gd name="T88" fmla="*/ 124 w 147"/>
                <a:gd name="T89" fmla="*/ 45 h 179"/>
                <a:gd name="T90" fmla="*/ 119 w 147"/>
                <a:gd name="T91" fmla="*/ 36 h 179"/>
                <a:gd name="T92" fmla="*/ 112 w 147"/>
                <a:gd name="T93" fmla="*/ 29 h 179"/>
                <a:gd name="T94" fmla="*/ 103 w 147"/>
                <a:gd name="T95" fmla="*/ 22 h 179"/>
                <a:gd name="T96" fmla="*/ 93 w 147"/>
                <a:gd name="T97" fmla="*/ 18 h 179"/>
                <a:gd name="T98" fmla="*/ 79 w 147"/>
                <a:gd name="T99" fmla="*/ 16 h 179"/>
                <a:gd name="T100" fmla="*/ 67 w 147"/>
                <a:gd name="T101" fmla="*/ 18 h 179"/>
                <a:gd name="T102" fmla="*/ 54 w 147"/>
                <a:gd name="T103" fmla="*/ 22 h 179"/>
                <a:gd name="T104" fmla="*/ 44 w 147"/>
                <a:gd name="T105" fmla="*/ 29 h 179"/>
                <a:gd name="T106" fmla="*/ 35 w 147"/>
                <a:gd name="T107" fmla="*/ 39 h 179"/>
                <a:gd name="T108" fmla="*/ 28 w 147"/>
                <a:gd name="T109" fmla="*/ 52 h 179"/>
                <a:gd name="T110" fmla="*/ 23 w 147"/>
                <a:gd name="T111" fmla="*/ 70 h 179"/>
                <a:gd name="T112" fmla="*/ 22 w 147"/>
                <a:gd name="T113"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179">
                  <a:moveTo>
                    <a:pt x="22" y="90"/>
                  </a:moveTo>
                  <a:lnTo>
                    <a:pt x="23" y="110"/>
                  </a:lnTo>
                  <a:lnTo>
                    <a:pt x="28" y="127"/>
                  </a:lnTo>
                  <a:lnTo>
                    <a:pt x="35" y="141"/>
                  </a:lnTo>
                  <a:lnTo>
                    <a:pt x="44" y="151"/>
                  </a:lnTo>
                  <a:lnTo>
                    <a:pt x="54" y="158"/>
                  </a:lnTo>
                  <a:lnTo>
                    <a:pt x="67" y="162"/>
                  </a:lnTo>
                  <a:lnTo>
                    <a:pt x="79" y="164"/>
                  </a:lnTo>
                  <a:lnTo>
                    <a:pt x="93" y="162"/>
                  </a:lnTo>
                  <a:lnTo>
                    <a:pt x="103" y="158"/>
                  </a:lnTo>
                  <a:lnTo>
                    <a:pt x="112" y="152"/>
                  </a:lnTo>
                  <a:lnTo>
                    <a:pt x="119" y="144"/>
                  </a:lnTo>
                  <a:lnTo>
                    <a:pt x="124" y="135"/>
                  </a:lnTo>
                  <a:lnTo>
                    <a:pt x="127" y="125"/>
                  </a:lnTo>
                  <a:lnTo>
                    <a:pt x="147" y="125"/>
                  </a:lnTo>
                  <a:lnTo>
                    <a:pt x="140" y="142"/>
                  </a:lnTo>
                  <a:lnTo>
                    <a:pt x="133" y="155"/>
                  </a:lnTo>
                  <a:lnTo>
                    <a:pt x="124" y="165"/>
                  </a:lnTo>
                  <a:lnTo>
                    <a:pt x="111" y="174"/>
                  </a:lnTo>
                  <a:lnTo>
                    <a:pt x="97" y="178"/>
                  </a:lnTo>
                  <a:lnTo>
                    <a:pt x="78" y="179"/>
                  </a:lnTo>
                  <a:lnTo>
                    <a:pt x="64" y="178"/>
                  </a:lnTo>
                  <a:lnTo>
                    <a:pt x="49" y="175"/>
                  </a:lnTo>
                  <a:lnTo>
                    <a:pt x="36" y="168"/>
                  </a:lnTo>
                  <a:lnTo>
                    <a:pt x="23" y="158"/>
                  </a:lnTo>
                  <a:lnTo>
                    <a:pt x="14" y="147"/>
                  </a:lnTo>
                  <a:lnTo>
                    <a:pt x="7" y="131"/>
                  </a:lnTo>
                  <a:lnTo>
                    <a:pt x="1" y="113"/>
                  </a:lnTo>
                  <a:lnTo>
                    <a:pt x="0" y="90"/>
                  </a:lnTo>
                  <a:lnTo>
                    <a:pt x="1" y="68"/>
                  </a:lnTo>
                  <a:lnTo>
                    <a:pt x="7" y="49"/>
                  </a:lnTo>
                  <a:lnTo>
                    <a:pt x="14" y="34"/>
                  </a:lnTo>
                  <a:lnTo>
                    <a:pt x="23" y="21"/>
                  </a:lnTo>
                  <a:lnTo>
                    <a:pt x="36" y="12"/>
                  </a:lnTo>
                  <a:lnTo>
                    <a:pt x="49" y="6"/>
                  </a:lnTo>
                  <a:lnTo>
                    <a:pt x="64" y="2"/>
                  </a:lnTo>
                  <a:lnTo>
                    <a:pt x="78" y="0"/>
                  </a:lnTo>
                  <a:lnTo>
                    <a:pt x="97" y="3"/>
                  </a:lnTo>
                  <a:lnTo>
                    <a:pt x="111" y="7"/>
                  </a:lnTo>
                  <a:lnTo>
                    <a:pt x="124" y="14"/>
                  </a:lnTo>
                  <a:lnTo>
                    <a:pt x="133" y="24"/>
                  </a:lnTo>
                  <a:lnTo>
                    <a:pt x="140" y="38"/>
                  </a:lnTo>
                  <a:lnTo>
                    <a:pt x="147" y="54"/>
                  </a:lnTo>
                  <a:lnTo>
                    <a:pt x="127" y="54"/>
                  </a:lnTo>
                  <a:lnTo>
                    <a:pt x="124" y="45"/>
                  </a:lnTo>
                  <a:lnTo>
                    <a:pt x="119" y="36"/>
                  </a:lnTo>
                  <a:lnTo>
                    <a:pt x="112" y="29"/>
                  </a:lnTo>
                  <a:lnTo>
                    <a:pt x="103" y="22"/>
                  </a:lnTo>
                  <a:lnTo>
                    <a:pt x="93" y="18"/>
                  </a:lnTo>
                  <a:lnTo>
                    <a:pt x="79" y="16"/>
                  </a:lnTo>
                  <a:lnTo>
                    <a:pt x="67" y="18"/>
                  </a:lnTo>
                  <a:lnTo>
                    <a:pt x="54" y="22"/>
                  </a:lnTo>
                  <a:lnTo>
                    <a:pt x="44" y="29"/>
                  </a:lnTo>
                  <a:lnTo>
                    <a:pt x="35" y="39"/>
                  </a:lnTo>
                  <a:lnTo>
                    <a:pt x="28" y="52"/>
                  </a:lnTo>
                  <a:lnTo>
                    <a:pt x="23" y="70"/>
                  </a:lnTo>
                  <a:lnTo>
                    <a:pt x="22" y="9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5" name="Freeform 15"/>
            <p:cNvSpPr>
              <a:spLocks noEditPoints="1"/>
            </p:cNvSpPr>
            <p:nvPr userDrawn="1"/>
          </p:nvSpPr>
          <p:spPr bwMode="auto">
            <a:xfrm>
              <a:off x="1408113" y="1098550"/>
              <a:ext cx="57150" cy="71438"/>
            </a:xfrm>
            <a:custGeom>
              <a:avLst/>
              <a:gdLst>
                <a:gd name="T0" fmla="*/ 22 w 147"/>
                <a:gd name="T1" fmla="*/ 94 h 179"/>
                <a:gd name="T2" fmla="*/ 23 w 147"/>
                <a:gd name="T3" fmla="*/ 109 h 179"/>
                <a:gd name="T4" fmla="*/ 26 w 147"/>
                <a:gd name="T5" fmla="*/ 125 h 179"/>
                <a:gd name="T6" fmla="*/ 33 w 147"/>
                <a:gd name="T7" fmla="*/ 137 h 179"/>
                <a:gd name="T8" fmla="*/ 40 w 147"/>
                <a:gd name="T9" fmla="*/ 149 h 179"/>
                <a:gd name="T10" fmla="*/ 50 w 147"/>
                <a:gd name="T11" fmla="*/ 157 h 179"/>
                <a:gd name="T12" fmla="*/ 63 w 147"/>
                <a:gd name="T13" fmla="*/ 162 h 179"/>
                <a:gd name="T14" fmla="*/ 78 w 147"/>
                <a:gd name="T15" fmla="*/ 164 h 179"/>
                <a:gd name="T16" fmla="*/ 91 w 147"/>
                <a:gd name="T17" fmla="*/ 162 h 179"/>
                <a:gd name="T18" fmla="*/ 102 w 147"/>
                <a:gd name="T19" fmla="*/ 158 h 179"/>
                <a:gd name="T20" fmla="*/ 110 w 147"/>
                <a:gd name="T21" fmla="*/ 152 h 179"/>
                <a:gd name="T22" fmla="*/ 118 w 147"/>
                <a:gd name="T23" fmla="*/ 144 h 179"/>
                <a:gd name="T24" fmla="*/ 122 w 147"/>
                <a:gd name="T25" fmla="*/ 135 h 179"/>
                <a:gd name="T26" fmla="*/ 125 w 147"/>
                <a:gd name="T27" fmla="*/ 125 h 179"/>
                <a:gd name="T28" fmla="*/ 145 w 147"/>
                <a:gd name="T29" fmla="*/ 125 h 179"/>
                <a:gd name="T30" fmla="*/ 139 w 147"/>
                <a:gd name="T31" fmla="*/ 142 h 179"/>
                <a:gd name="T32" fmla="*/ 131 w 147"/>
                <a:gd name="T33" fmla="*/ 155 h 179"/>
                <a:gd name="T34" fmla="*/ 121 w 147"/>
                <a:gd name="T35" fmla="*/ 165 h 179"/>
                <a:gd name="T36" fmla="*/ 108 w 147"/>
                <a:gd name="T37" fmla="*/ 174 h 179"/>
                <a:gd name="T38" fmla="*/ 93 w 147"/>
                <a:gd name="T39" fmla="*/ 178 h 179"/>
                <a:gd name="T40" fmla="*/ 75 w 147"/>
                <a:gd name="T41" fmla="*/ 179 h 179"/>
                <a:gd name="T42" fmla="*/ 54 w 147"/>
                <a:gd name="T43" fmla="*/ 177 h 179"/>
                <a:gd name="T44" fmla="*/ 38 w 147"/>
                <a:gd name="T45" fmla="*/ 171 h 179"/>
                <a:gd name="T46" fmla="*/ 24 w 147"/>
                <a:gd name="T47" fmla="*/ 160 h 179"/>
                <a:gd name="T48" fmla="*/ 13 w 147"/>
                <a:gd name="T49" fmla="*/ 147 h 179"/>
                <a:gd name="T50" fmla="*/ 6 w 147"/>
                <a:gd name="T51" fmla="*/ 131 h 179"/>
                <a:gd name="T52" fmla="*/ 1 w 147"/>
                <a:gd name="T53" fmla="*/ 113 h 179"/>
                <a:gd name="T54" fmla="*/ 0 w 147"/>
                <a:gd name="T55" fmla="*/ 93 h 179"/>
                <a:gd name="T56" fmla="*/ 1 w 147"/>
                <a:gd name="T57" fmla="*/ 75 h 179"/>
                <a:gd name="T58" fmla="*/ 5 w 147"/>
                <a:gd name="T59" fmla="*/ 59 h 179"/>
                <a:gd name="T60" fmla="*/ 11 w 147"/>
                <a:gd name="T61" fmla="*/ 42 h 179"/>
                <a:gd name="T62" fmla="*/ 19 w 147"/>
                <a:gd name="T63" fmla="*/ 29 h 179"/>
                <a:gd name="T64" fmla="*/ 29 w 147"/>
                <a:gd name="T65" fmla="*/ 17 h 179"/>
                <a:gd name="T66" fmla="*/ 43 w 147"/>
                <a:gd name="T67" fmla="*/ 9 h 179"/>
                <a:gd name="T68" fmla="*/ 60 w 147"/>
                <a:gd name="T69" fmla="*/ 3 h 179"/>
                <a:gd name="T70" fmla="*/ 78 w 147"/>
                <a:gd name="T71" fmla="*/ 0 h 179"/>
                <a:gd name="T72" fmla="*/ 96 w 147"/>
                <a:gd name="T73" fmla="*/ 3 h 179"/>
                <a:gd name="T74" fmla="*/ 111 w 147"/>
                <a:gd name="T75" fmla="*/ 9 h 179"/>
                <a:gd name="T76" fmla="*/ 124 w 147"/>
                <a:gd name="T77" fmla="*/ 18 h 179"/>
                <a:gd name="T78" fmla="*/ 132 w 147"/>
                <a:gd name="T79" fmla="*/ 31 h 179"/>
                <a:gd name="T80" fmla="*/ 139 w 147"/>
                <a:gd name="T81" fmla="*/ 44 h 179"/>
                <a:gd name="T82" fmla="*/ 144 w 147"/>
                <a:gd name="T83" fmla="*/ 60 h 179"/>
                <a:gd name="T84" fmla="*/ 146 w 147"/>
                <a:gd name="T85" fmla="*/ 77 h 179"/>
                <a:gd name="T86" fmla="*/ 147 w 147"/>
                <a:gd name="T87" fmla="*/ 94 h 179"/>
                <a:gd name="T88" fmla="*/ 22 w 147"/>
                <a:gd name="T89" fmla="*/ 94 h 179"/>
                <a:gd name="T90" fmla="*/ 23 w 147"/>
                <a:gd name="T91" fmla="*/ 78 h 179"/>
                <a:gd name="T92" fmla="*/ 125 w 147"/>
                <a:gd name="T93" fmla="*/ 78 h 179"/>
                <a:gd name="T94" fmla="*/ 123 w 147"/>
                <a:gd name="T95" fmla="*/ 62 h 179"/>
                <a:gd name="T96" fmla="*/ 120 w 147"/>
                <a:gd name="T97" fmla="*/ 47 h 179"/>
                <a:gd name="T98" fmla="*/ 112 w 147"/>
                <a:gd name="T99" fmla="*/ 35 h 179"/>
                <a:gd name="T100" fmla="*/ 103 w 147"/>
                <a:gd name="T101" fmla="*/ 25 h 179"/>
                <a:gd name="T102" fmla="*/ 92 w 147"/>
                <a:gd name="T103" fmla="*/ 18 h 179"/>
                <a:gd name="T104" fmla="*/ 76 w 147"/>
                <a:gd name="T105" fmla="*/ 16 h 179"/>
                <a:gd name="T106" fmla="*/ 60 w 147"/>
                <a:gd name="T107" fmla="*/ 19 h 179"/>
                <a:gd name="T108" fmla="*/ 46 w 147"/>
                <a:gd name="T109" fmla="*/ 26 h 179"/>
                <a:gd name="T110" fmla="*/ 35 w 147"/>
                <a:gd name="T111" fmla="*/ 39 h 179"/>
                <a:gd name="T112" fmla="*/ 27 w 147"/>
                <a:gd name="T113" fmla="*/ 57 h 179"/>
                <a:gd name="T114" fmla="*/ 23 w 147"/>
                <a:gd name="T115"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 h="179">
                  <a:moveTo>
                    <a:pt x="22" y="94"/>
                  </a:moveTo>
                  <a:lnTo>
                    <a:pt x="23" y="109"/>
                  </a:lnTo>
                  <a:lnTo>
                    <a:pt x="26" y="125"/>
                  </a:lnTo>
                  <a:lnTo>
                    <a:pt x="33" y="137"/>
                  </a:lnTo>
                  <a:lnTo>
                    <a:pt x="40" y="149"/>
                  </a:lnTo>
                  <a:lnTo>
                    <a:pt x="50" y="157"/>
                  </a:lnTo>
                  <a:lnTo>
                    <a:pt x="63" y="162"/>
                  </a:lnTo>
                  <a:lnTo>
                    <a:pt x="78" y="164"/>
                  </a:lnTo>
                  <a:lnTo>
                    <a:pt x="91" y="162"/>
                  </a:lnTo>
                  <a:lnTo>
                    <a:pt x="102" y="158"/>
                  </a:lnTo>
                  <a:lnTo>
                    <a:pt x="110" y="152"/>
                  </a:lnTo>
                  <a:lnTo>
                    <a:pt x="118" y="144"/>
                  </a:lnTo>
                  <a:lnTo>
                    <a:pt x="122" y="135"/>
                  </a:lnTo>
                  <a:lnTo>
                    <a:pt x="125" y="125"/>
                  </a:lnTo>
                  <a:lnTo>
                    <a:pt x="145" y="125"/>
                  </a:lnTo>
                  <a:lnTo>
                    <a:pt x="139" y="142"/>
                  </a:lnTo>
                  <a:lnTo>
                    <a:pt x="131" y="155"/>
                  </a:lnTo>
                  <a:lnTo>
                    <a:pt x="121" y="165"/>
                  </a:lnTo>
                  <a:lnTo>
                    <a:pt x="108" y="174"/>
                  </a:lnTo>
                  <a:lnTo>
                    <a:pt x="93" y="178"/>
                  </a:lnTo>
                  <a:lnTo>
                    <a:pt x="75" y="179"/>
                  </a:lnTo>
                  <a:lnTo>
                    <a:pt x="54" y="177"/>
                  </a:lnTo>
                  <a:lnTo>
                    <a:pt x="38" y="171"/>
                  </a:lnTo>
                  <a:lnTo>
                    <a:pt x="24" y="160"/>
                  </a:lnTo>
                  <a:lnTo>
                    <a:pt x="13" y="147"/>
                  </a:lnTo>
                  <a:lnTo>
                    <a:pt x="6" y="131"/>
                  </a:lnTo>
                  <a:lnTo>
                    <a:pt x="1" y="113"/>
                  </a:lnTo>
                  <a:lnTo>
                    <a:pt x="0" y="93"/>
                  </a:lnTo>
                  <a:lnTo>
                    <a:pt x="1" y="75"/>
                  </a:lnTo>
                  <a:lnTo>
                    <a:pt x="5" y="59"/>
                  </a:lnTo>
                  <a:lnTo>
                    <a:pt x="11" y="42"/>
                  </a:lnTo>
                  <a:lnTo>
                    <a:pt x="19" y="29"/>
                  </a:lnTo>
                  <a:lnTo>
                    <a:pt x="29" y="17"/>
                  </a:lnTo>
                  <a:lnTo>
                    <a:pt x="43" y="9"/>
                  </a:lnTo>
                  <a:lnTo>
                    <a:pt x="60" y="3"/>
                  </a:lnTo>
                  <a:lnTo>
                    <a:pt x="78" y="0"/>
                  </a:lnTo>
                  <a:lnTo>
                    <a:pt x="96" y="3"/>
                  </a:lnTo>
                  <a:lnTo>
                    <a:pt x="111" y="9"/>
                  </a:lnTo>
                  <a:lnTo>
                    <a:pt x="124" y="18"/>
                  </a:lnTo>
                  <a:lnTo>
                    <a:pt x="132" y="31"/>
                  </a:lnTo>
                  <a:lnTo>
                    <a:pt x="139" y="44"/>
                  </a:lnTo>
                  <a:lnTo>
                    <a:pt x="144" y="60"/>
                  </a:lnTo>
                  <a:lnTo>
                    <a:pt x="146" y="77"/>
                  </a:lnTo>
                  <a:lnTo>
                    <a:pt x="147" y="94"/>
                  </a:lnTo>
                  <a:lnTo>
                    <a:pt x="22" y="94"/>
                  </a:lnTo>
                  <a:close/>
                  <a:moveTo>
                    <a:pt x="23" y="78"/>
                  </a:moveTo>
                  <a:lnTo>
                    <a:pt x="125" y="78"/>
                  </a:lnTo>
                  <a:lnTo>
                    <a:pt x="123" y="62"/>
                  </a:lnTo>
                  <a:lnTo>
                    <a:pt x="120" y="47"/>
                  </a:lnTo>
                  <a:lnTo>
                    <a:pt x="112" y="35"/>
                  </a:lnTo>
                  <a:lnTo>
                    <a:pt x="103" y="25"/>
                  </a:lnTo>
                  <a:lnTo>
                    <a:pt x="92" y="18"/>
                  </a:lnTo>
                  <a:lnTo>
                    <a:pt x="76" y="16"/>
                  </a:lnTo>
                  <a:lnTo>
                    <a:pt x="60" y="19"/>
                  </a:lnTo>
                  <a:lnTo>
                    <a:pt x="46" y="26"/>
                  </a:lnTo>
                  <a:lnTo>
                    <a:pt x="35" y="39"/>
                  </a:lnTo>
                  <a:lnTo>
                    <a:pt x="27" y="57"/>
                  </a:lnTo>
                  <a:lnTo>
                    <a:pt x="23" y="7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6" name="Freeform 16"/>
            <p:cNvSpPr>
              <a:spLocks/>
            </p:cNvSpPr>
            <p:nvPr userDrawn="1"/>
          </p:nvSpPr>
          <p:spPr bwMode="auto">
            <a:xfrm>
              <a:off x="1473201" y="1098550"/>
              <a:ext cx="49213" cy="71438"/>
            </a:xfrm>
            <a:custGeom>
              <a:avLst/>
              <a:gdLst>
                <a:gd name="T0" fmla="*/ 45 w 126"/>
                <a:gd name="T1" fmla="*/ 178 h 179"/>
                <a:gd name="T2" fmla="*/ 18 w 126"/>
                <a:gd name="T3" fmla="*/ 167 h 179"/>
                <a:gd name="T4" fmla="*/ 2 w 126"/>
                <a:gd name="T5" fmla="*/ 143 h 179"/>
                <a:gd name="T6" fmla="*/ 21 w 126"/>
                <a:gd name="T7" fmla="*/ 125 h 179"/>
                <a:gd name="T8" fmla="*/ 28 w 126"/>
                <a:gd name="T9" fmla="*/ 150 h 179"/>
                <a:gd name="T10" fmla="*/ 49 w 126"/>
                <a:gd name="T11" fmla="*/ 162 h 179"/>
                <a:gd name="T12" fmla="*/ 76 w 126"/>
                <a:gd name="T13" fmla="*/ 162 h 179"/>
                <a:gd name="T14" fmla="*/ 97 w 126"/>
                <a:gd name="T15" fmla="*/ 152 h 179"/>
                <a:gd name="T16" fmla="*/ 104 w 126"/>
                <a:gd name="T17" fmla="*/ 130 h 179"/>
                <a:gd name="T18" fmla="*/ 98 w 126"/>
                <a:gd name="T19" fmla="*/ 114 h 179"/>
                <a:gd name="T20" fmla="*/ 82 w 126"/>
                <a:gd name="T21" fmla="*/ 104 h 179"/>
                <a:gd name="T22" fmla="*/ 61 w 126"/>
                <a:gd name="T23" fmla="*/ 98 h 179"/>
                <a:gd name="T24" fmla="*/ 38 w 126"/>
                <a:gd name="T25" fmla="*/ 90 h 179"/>
                <a:gd name="T26" fmla="*/ 18 w 126"/>
                <a:gd name="T27" fmla="*/ 79 h 179"/>
                <a:gd name="T28" fmla="*/ 7 w 126"/>
                <a:gd name="T29" fmla="*/ 61 h 179"/>
                <a:gd name="T30" fmla="*/ 7 w 126"/>
                <a:gd name="T31" fmla="*/ 34 h 179"/>
                <a:gd name="T32" fmla="*/ 19 w 126"/>
                <a:gd name="T33" fmla="*/ 14 h 179"/>
                <a:gd name="T34" fmla="*/ 40 w 126"/>
                <a:gd name="T35" fmla="*/ 4 h 179"/>
                <a:gd name="T36" fmla="*/ 64 w 126"/>
                <a:gd name="T37" fmla="*/ 0 h 179"/>
                <a:gd name="T38" fmla="*/ 94 w 126"/>
                <a:gd name="T39" fmla="*/ 6 h 179"/>
                <a:gd name="T40" fmla="*/ 114 w 126"/>
                <a:gd name="T41" fmla="*/ 21 h 179"/>
                <a:gd name="T42" fmla="*/ 123 w 126"/>
                <a:gd name="T43" fmla="*/ 49 h 179"/>
                <a:gd name="T44" fmla="*/ 100 w 126"/>
                <a:gd name="T45" fmla="*/ 38 h 179"/>
                <a:gd name="T46" fmla="*/ 88 w 126"/>
                <a:gd name="T47" fmla="*/ 22 h 179"/>
                <a:gd name="T48" fmla="*/ 65 w 126"/>
                <a:gd name="T49" fmla="*/ 17 h 179"/>
                <a:gd name="T50" fmla="*/ 47 w 126"/>
                <a:gd name="T51" fmla="*/ 20 h 179"/>
                <a:gd name="T52" fmla="*/ 33 w 126"/>
                <a:gd name="T53" fmla="*/ 29 h 179"/>
                <a:gd name="T54" fmla="*/ 26 w 126"/>
                <a:gd name="T55" fmla="*/ 46 h 179"/>
                <a:gd name="T56" fmla="*/ 33 w 126"/>
                <a:gd name="T57" fmla="*/ 63 h 179"/>
                <a:gd name="T58" fmla="*/ 49 w 126"/>
                <a:gd name="T59" fmla="*/ 72 h 179"/>
                <a:gd name="T60" fmla="*/ 70 w 126"/>
                <a:gd name="T61" fmla="*/ 78 h 179"/>
                <a:gd name="T62" fmla="*/ 93 w 126"/>
                <a:gd name="T63" fmla="*/ 86 h 179"/>
                <a:gd name="T64" fmla="*/ 112 w 126"/>
                <a:gd name="T65" fmla="*/ 96 h 179"/>
                <a:gd name="T66" fmla="*/ 125 w 126"/>
                <a:gd name="T67" fmla="*/ 115 h 179"/>
                <a:gd name="T68" fmla="*/ 125 w 126"/>
                <a:gd name="T69" fmla="*/ 142 h 179"/>
                <a:gd name="T70" fmla="*/ 112 w 126"/>
                <a:gd name="T71" fmla="*/ 163 h 179"/>
                <a:gd name="T72" fmla="*/ 90 w 126"/>
                <a:gd name="T73" fmla="*/ 176 h 179"/>
                <a:gd name="T74" fmla="*/ 62 w 126"/>
                <a:gd name="T7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79">
                  <a:moveTo>
                    <a:pt x="62" y="179"/>
                  </a:moveTo>
                  <a:lnTo>
                    <a:pt x="45" y="178"/>
                  </a:lnTo>
                  <a:lnTo>
                    <a:pt x="30" y="174"/>
                  </a:lnTo>
                  <a:lnTo>
                    <a:pt x="18" y="167"/>
                  </a:lnTo>
                  <a:lnTo>
                    <a:pt x="9" y="156"/>
                  </a:lnTo>
                  <a:lnTo>
                    <a:pt x="2" y="143"/>
                  </a:lnTo>
                  <a:lnTo>
                    <a:pt x="0" y="125"/>
                  </a:lnTo>
                  <a:lnTo>
                    <a:pt x="21" y="125"/>
                  </a:lnTo>
                  <a:lnTo>
                    <a:pt x="23" y="140"/>
                  </a:lnTo>
                  <a:lnTo>
                    <a:pt x="28" y="150"/>
                  </a:lnTo>
                  <a:lnTo>
                    <a:pt x="38" y="158"/>
                  </a:lnTo>
                  <a:lnTo>
                    <a:pt x="49" y="162"/>
                  </a:lnTo>
                  <a:lnTo>
                    <a:pt x="63" y="164"/>
                  </a:lnTo>
                  <a:lnTo>
                    <a:pt x="76" y="162"/>
                  </a:lnTo>
                  <a:lnTo>
                    <a:pt x="88" y="158"/>
                  </a:lnTo>
                  <a:lnTo>
                    <a:pt x="97" y="152"/>
                  </a:lnTo>
                  <a:lnTo>
                    <a:pt x="102" y="143"/>
                  </a:lnTo>
                  <a:lnTo>
                    <a:pt x="104" y="130"/>
                  </a:lnTo>
                  <a:lnTo>
                    <a:pt x="103" y="121"/>
                  </a:lnTo>
                  <a:lnTo>
                    <a:pt x="98" y="114"/>
                  </a:lnTo>
                  <a:lnTo>
                    <a:pt x="91" y="108"/>
                  </a:lnTo>
                  <a:lnTo>
                    <a:pt x="82" y="104"/>
                  </a:lnTo>
                  <a:lnTo>
                    <a:pt x="72" y="101"/>
                  </a:lnTo>
                  <a:lnTo>
                    <a:pt x="61" y="98"/>
                  </a:lnTo>
                  <a:lnTo>
                    <a:pt x="49" y="94"/>
                  </a:lnTo>
                  <a:lnTo>
                    <a:pt x="38" y="90"/>
                  </a:lnTo>
                  <a:lnTo>
                    <a:pt x="27" y="86"/>
                  </a:lnTo>
                  <a:lnTo>
                    <a:pt x="18" y="79"/>
                  </a:lnTo>
                  <a:lnTo>
                    <a:pt x="11" y="71"/>
                  </a:lnTo>
                  <a:lnTo>
                    <a:pt x="7" y="61"/>
                  </a:lnTo>
                  <a:lnTo>
                    <a:pt x="5" y="48"/>
                  </a:lnTo>
                  <a:lnTo>
                    <a:pt x="7" y="34"/>
                  </a:lnTo>
                  <a:lnTo>
                    <a:pt x="12" y="23"/>
                  </a:lnTo>
                  <a:lnTo>
                    <a:pt x="19" y="14"/>
                  </a:lnTo>
                  <a:lnTo>
                    <a:pt x="28" y="8"/>
                  </a:lnTo>
                  <a:lnTo>
                    <a:pt x="40" y="4"/>
                  </a:lnTo>
                  <a:lnTo>
                    <a:pt x="51" y="2"/>
                  </a:lnTo>
                  <a:lnTo>
                    <a:pt x="64" y="0"/>
                  </a:lnTo>
                  <a:lnTo>
                    <a:pt x="79" y="2"/>
                  </a:lnTo>
                  <a:lnTo>
                    <a:pt x="94" y="6"/>
                  </a:lnTo>
                  <a:lnTo>
                    <a:pt x="105" y="12"/>
                  </a:lnTo>
                  <a:lnTo>
                    <a:pt x="114" y="21"/>
                  </a:lnTo>
                  <a:lnTo>
                    <a:pt x="121" y="33"/>
                  </a:lnTo>
                  <a:lnTo>
                    <a:pt x="123" y="49"/>
                  </a:lnTo>
                  <a:lnTo>
                    <a:pt x="102" y="49"/>
                  </a:lnTo>
                  <a:lnTo>
                    <a:pt x="100" y="38"/>
                  </a:lnTo>
                  <a:lnTo>
                    <a:pt x="95" y="30"/>
                  </a:lnTo>
                  <a:lnTo>
                    <a:pt x="88" y="22"/>
                  </a:lnTo>
                  <a:lnTo>
                    <a:pt x="77" y="19"/>
                  </a:lnTo>
                  <a:lnTo>
                    <a:pt x="65" y="17"/>
                  </a:lnTo>
                  <a:lnTo>
                    <a:pt x="55" y="18"/>
                  </a:lnTo>
                  <a:lnTo>
                    <a:pt x="47" y="20"/>
                  </a:lnTo>
                  <a:lnTo>
                    <a:pt x="39" y="23"/>
                  </a:lnTo>
                  <a:lnTo>
                    <a:pt x="33" y="29"/>
                  </a:lnTo>
                  <a:lnTo>
                    <a:pt x="28" y="37"/>
                  </a:lnTo>
                  <a:lnTo>
                    <a:pt x="26" y="46"/>
                  </a:lnTo>
                  <a:lnTo>
                    <a:pt x="28" y="55"/>
                  </a:lnTo>
                  <a:lnTo>
                    <a:pt x="33" y="63"/>
                  </a:lnTo>
                  <a:lnTo>
                    <a:pt x="40" y="68"/>
                  </a:lnTo>
                  <a:lnTo>
                    <a:pt x="49" y="72"/>
                  </a:lnTo>
                  <a:lnTo>
                    <a:pt x="58" y="75"/>
                  </a:lnTo>
                  <a:lnTo>
                    <a:pt x="70" y="78"/>
                  </a:lnTo>
                  <a:lnTo>
                    <a:pt x="81" y="81"/>
                  </a:lnTo>
                  <a:lnTo>
                    <a:pt x="93" y="86"/>
                  </a:lnTo>
                  <a:lnTo>
                    <a:pt x="103" y="90"/>
                  </a:lnTo>
                  <a:lnTo>
                    <a:pt x="112" y="96"/>
                  </a:lnTo>
                  <a:lnTo>
                    <a:pt x="120" y="104"/>
                  </a:lnTo>
                  <a:lnTo>
                    <a:pt x="125" y="115"/>
                  </a:lnTo>
                  <a:lnTo>
                    <a:pt x="126" y="127"/>
                  </a:lnTo>
                  <a:lnTo>
                    <a:pt x="125" y="142"/>
                  </a:lnTo>
                  <a:lnTo>
                    <a:pt x="120" y="154"/>
                  </a:lnTo>
                  <a:lnTo>
                    <a:pt x="112" y="163"/>
                  </a:lnTo>
                  <a:lnTo>
                    <a:pt x="102" y="171"/>
                  </a:lnTo>
                  <a:lnTo>
                    <a:pt x="90" y="176"/>
                  </a:lnTo>
                  <a:lnTo>
                    <a:pt x="76" y="179"/>
                  </a:lnTo>
                  <a:lnTo>
                    <a:pt x="62" y="17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16130091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w/Imag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1298223" y="4219574"/>
            <a:ext cx="10272888" cy="606427"/>
          </a:xfrm>
        </p:spPr>
        <p:txBody>
          <a:bodyPr>
            <a:noAutofit/>
          </a:bodyPr>
          <a:lstStyle>
            <a:lvl1pPr algn="l">
              <a:defRPr sz="4400" baseline="0">
                <a:solidFill>
                  <a:schemeClr val="tx2"/>
                </a:solidFill>
                <a:latin typeface="Calibri" pitchFamily="34" charset="0"/>
                <a:cs typeface="Calibri" pitchFamily="34" charset="0"/>
              </a:defRPr>
            </a:lvl1pPr>
          </a:lstStyle>
          <a:p>
            <a:r>
              <a:rPr lang="en-US" dirty="0" smtClean="0"/>
              <a:t>Click to add presentation title</a:t>
            </a:r>
            <a:endParaRPr lang="en-US" dirty="0"/>
          </a:p>
        </p:txBody>
      </p:sp>
      <p:sp>
        <p:nvSpPr>
          <p:cNvPr id="555017" name="Rectangle 9"/>
          <p:cNvSpPr>
            <a:spLocks noGrp="1" noChangeArrowheads="1"/>
          </p:cNvSpPr>
          <p:nvPr>
            <p:ph type="subTitle" sz="quarter" idx="1" hasCustomPrompt="1"/>
          </p:nvPr>
        </p:nvSpPr>
        <p:spPr>
          <a:xfrm>
            <a:off x="1301985" y="4837441"/>
            <a:ext cx="10269127" cy="355448"/>
          </a:xfrm>
        </p:spPr>
        <p:txBody>
          <a:bodyPr>
            <a:noAutofit/>
          </a:bodyPr>
          <a:lstStyle>
            <a:lvl1pPr marL="0" indent="0">
              <a:spcBef>
                <a:spcPct val="25000"/>
              </a:spcBef>
              <a:buFontTx/>
              <a:buNone/>
              <a:defRPr sz="2000" baseline="0">
                <a:solidFill>
                  <a:schemeClr val="tx1"/>
                </a:solidFill>
                <a:latin typeface="Calibri" pitchFamily="34" charset="0"/>
                <a:cs typeface="Calibri" pitchFamily="34" charset="0"/>
              </a:defRPr>
            </a:lvl1pPr>
          </a:lstStyle>
          <a:p>
            <a:r>
              <a:rPr lang="en-US" dirty="0" smtClean="0"/>
              <a:t>Click to add Author/Department/Subtitle</a:t>
            </a:r>
            <a:endParaRPr lang="en-US" dirty="0"/>
          </a:p>
        </p:txBody>
      </p:sp>
      <p:sp>
        <p:nvSpPr>
          <p:cNvPr id="4" name="Text Placeholder 3"/>
          <p:cNvSpPr>
            <a:spLocks noGrp="1"/>
          </p:cNvSpPr>
          <p:nvPr>
            <p:ph type="body" sz="quarter" idx="11" hasCustomPrompt="1"/>
          </p:nvPr>
        </p:nvSpPr>
        <p:spPr>
          <a:xfrm>
            <a:off x="1297281" y="5263974"/>
            <a:ext cx="4798719" cy="323850"/>
          </a:xfrm>
        </p:spPr>
        <p:txBody>
          <a:bodyPr/>
          <a:lstStyle>
            <a:lvl1pPr>
              <a:defRPr sz="2000" b="0" baseline="0">
                <a:latin typeface="Calibri" pitchFamily="34" charset="0"/>
                <a:cs typeface="Calibri" pitchFamily="34" charset="0"/>
              </a:defRPr>
            </a:lvl1pPr>
          </a:lstStyle>
          <a:p>
            <a:pPr lvl="0"/>
            <a:r>
              <a:rPr lang="en-US" dirty="0" smtClean="0"/>
              <a:t>Click to add Date</a:t>
            </a:r>
          </a:p>
        </p:txBody>
      </p:sp>
      <p:sp>
        <p:nvSpPr>
          <p:cNvPr id="12" name="Picture Placeholder 2"/>
          <p:cNvSpPr>
            <a:spLocks noGrp="1"/>
          </p:cNvSpPr>
          <p:nvPr>
            <p:ph type="pic" sz="quarter" idx="12" hasCustomPrompt="1"/>
          </p:nvPr>
        </p:nvSpPr>
        <p:spPr>
          <a:xfrm>
            <a:off x="1346506" y="441553"/>
            <a:ext cx="10836231" cy="3581336"/>
          </a:xfrm>
          <a:solidFill>
            <a:schemeClr val="bg2"/>
          </a:solidFill>
        </p:spPr>
        <p:txBody>
          <a:bodyPr/>
          <a:lstStyle>
            <a:lvl1pPr>
              <a:defRPr b="0" baseline="0"/>
            </a:lvl1pPr>
          </a:lstStyle>
          <a:p>
            <a:r>
              <a:rPr lang="en-US" dirty="0" smtClean="0"/>
              <a:t>Click icon to add picture                                                                                                              Go to brand.fedex.com and search “presentation title slides” for image options</a:t>
            </a:r>
            <a:endParaRPr lang="en-US" dirty="0"/>
          </a:p>
        </p:txBody>
      </p:sp>
    </p:spTree>
    <p:extLst>
      <p:ext uri="{BB962C8B-B14F-4D97-AF65-F5344CB8AC3E}">
        <p14:creationId xmlns:p14="http://schemas.microsoft.com/office/powerpoint/2010/main" val="31594986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1301996" y="268112"/>
            <a:ext cx="9667043" cy="917222"/>
          </a:xfrm>
          <a:prstGeom prst="rect">
            <a:avLst/>
          </a:prstGeom>
          <a:noFill/>
          <a:ln w="9525">
            <a:noFill/>
            <a:miter lim="800000"/>
            <a:headEnd/>
            <a:tailEnd/>
          </a:ln>
          <a:effectLst/>
        </p:spPr>
        <p:txBody>
          <a:bodyPr/>
          <a:lstStyle>
            <a:lvl1pPr>
              <a:defRPr>
                <a:latin typeface="Calibri" pitchFamily="34" charset="0"/>
                <a:cs typeface="Calibri" pitchFamily="34" charset="0"/>
              </a:defRPr>
            </a:lvl1pPr>
          </a:lstStyle>
          <a:p>
            <a:pPr lvl="0"/>
            <a:r>
              <a:rPr lang="en-US" smtClean="0"/>
              <a:t>Click to edit Master title style</a:t>
            </a:r>
            <a:endParaRPr lang="en-US" dirty="0"/>
          </a:p>
        </p:txBody>
      </p:sp>
      <p:sp>
        <p:nvSpPr>
          <p:cNvPr id="15" name="Content Placeholder 10"/>
          <p:cNvSpPr>
            <a:spLocks noGrp="1"/>
          </p:cNvSpPr>
          <p:nvPr>
            <p:ph sz="quarter" idx="15"/>
          </p:nvPr>
        </p:nvSpPr>
        <p:spPr>
          <a:xfrm>
            <a:off x="1303866" y="1185863"/>
            <a:ext cx="9683751" cy="4119562"/>
          </a:xfrm>
        </p:spPr>
        <p:txBody>
          <a:bodyPr/>
          <a:lstStyle>
            <a:lvl1pPr marL="342900" indent="-342900">
              <a:spcBef>
                <a:spcPts val="1200"/>
              </a:spcBef>
              <a:buFont typeface="Arial" pitchFamily="34" charset="0"/>
              <a:buChar char="•"/>
              <a:defRPr>
                <a:latin typeface="Calibri" pitchFamily="34" charset="0"/>
                <a:cs typeface="Calibri" pitchFamily="34" charset="0"/>
              </a:defRPr>
            </a:lvl1pPr>
            <a:lvl2pPr marL="628650" indent="-209550">
              <a:spcBef>
                <a:spcPts val="600"/>
              </a:spcBef>
              <a:defRPr baseline="0">
                <a:latin typeface="Calibri" pitchFamily="34" charset="0"/>
                <a:cs typeface="Calibri" pitchFamily="34" charset="0"/>
              </a:defRPr>
            </a:lvl2pPr>
            <a:lvl3pPr marL="857250" indent="-209550">
              <a:defRPr>
                <a:latin typeface="Calibri" pitchFamily="34" charset="0"/>
                <a:cs typeface="Calibri" pitchFamily="34" charset="0"/>
              </a:defRPr>
            </a:lvl3pPr>
            <a:lvl4pPr marL="971550" indent="-209550">
              <a:defRPr>
                <a:latin typeface="Calibri" pitchFamily="34" charset="0"/>
                <a:cs typeface="Calibri"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Date Placeholder 6"/>
          <p:cNvSpPr>
            <a:spLocks noGrp="1"/>
          </p:cNvSpPr>
          <p:nvPr>
            <p:ph type="dt" sz="half" idx="16"/>
          </p:nvPr>
        </p:nvSpPr>
        <p:spPr/>
        <p:txBody>
          <a:bodyPr/>
          <a:lstStyle/>
          <a:p>
            <a:pPr>
              <a:defRPr/>
            </a:pPr>
            <a:endParaRPr lang="en-US" dirty="0"/>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dirty="0"/>
          </a:p>
        </p:txBody>
      </p:sp>
      <p:sp>
        <p:nvSpPr>
          <p:cNvPr id="9" name="Footer Placeholder 8"/>
          <p:cNvSpPr>
            <a:spLocks noGrp="1"/>
          </p:cNvSpPr>
          <p:nvPr>
            <p:ph type="ftr" sz="quarter" idx="18"/>
          </p:nvPr>
        </p:nvSpPr>
        <p:spPr/>
        <p:txBody>
          <a:bodyPr/>
          <a:lstStyle/>
          <a:p>
            <a:pPr>
              <a:defRPr/>
            </a:pPr>
            <a:r>
              <a:rPr dirty="0" smtClean="0"/>
              <a:t>Confidential &amp; Proprietary | Executive Update | 19 Dec 2014</a:t>
            </a:r>
            <a:endParaRPr dirty="0"/>
          </a:p>
        </p:txBody>
      </p:sp>
    </p:spTree>
    <p:extLst>
      <p:ext uri="{BB962C8B-B14F-4D97-AF65-F5344CB8AC3E}">
        <p14:creationId xmlns:p14="http://schemas.microsoft.com/office/powerpoint/2010/main" val="1450080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1301995" y="268112"/>
            <a:ext cx="9670804" cy="917222"/>
          </a:xfrm>
          <a:prstGeom prst="rect">
            <a:avLst/>
          </a:prstGeom>
          <a:noFill/>
          <a:ln w="9525">
            <a:noFill/>
            <a:miter lim="800000"/>
            <a:headEnd/>
            <a:tailEnd/>
          </a:ln>
          <a:effectLst/>
        </p:spPr>
        <p:txBody>
          <a:bodyPr/>
          <a:lstStyle/>
          <a:p>
            <a:pPr lvl="0"/>
            <a:r>
              <a:rPr lang="en-US" smtClean="0"/>
              <a:t>Click to edit Master title style</a:t>
            </a:r>
            <a:endParaRPr lang="en-US" dirty="0"/>
          </a:p>
        </p:txBody>
      </p:sp>
      <p:sp>
        <p:nvSpPr>
          <p:cNvPr id="18" name="Content Placeholder 10"/>
          <p:cNvSpPr>
            <a:spLocks noGrp="1"/>
          </p:cNvSpPr>
          <p:nvPr>
            <p:ph sz="quarter" idx="16"/>
          </p:nvPr>
        </p:nvSpPr>
        <p:spPr>
          <a:xfrm>
            <a:off x="1298223" y="1540366"/>
            <a:ext cx="4572000" cy="3765059"/>
          </a:xfrm>
        </p:spPr>
        <p:txBody>
          <a:bodyPr/>
          <a:lstStyle>
            <a:lvl2pPr>
              <a:defRPr/>
            </a:lvl2pPr>
            <a:lvl3pPr marL="438912">
              <a:defRPr/>
            </a:lvl3pPr>
            <a:lvl4pPr marL="649224">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400800" y="1540366"/>
            <a:ext cx="4572000" cy="3762237"/>
          </a:xfrm>
        </p:spPr>
        <p:txBody>
          <a:bodyPr/>
          <a:lstStyle>
            <a:lvl2pPr>
              <a:defRPr/>
            </a:lvl2pPr>
            <a:lvl3pPr marL="438912">
              <a:defRPr/>
            </a:lvl3pPr>
            <a:lvl4pPr marL="649224">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Confidential &amp; Proprietary | Executive Update | 19 Dec 2014 | Version 7</a:t>
            </a:r>
            <a:endParaRPr dirty="0"/>
          </a:p>
        </p:txBody>
      </p:sp>
    </p:spTree>
    <p:extLst>
      <p:ext uri="{BB962C8B-B14F-4D97-AF65-F5344CB8AC3E}">
        <p14:creationId xmlns:p14="http://schemas.microsoft.com/office/powerpoint/2010/main" val="3583967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Column with Header">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1301997" y="268112"/>
            <a:ext cx="9670804" cy="917222"/>
          </a:xfrm>
          <a:prstGeom prst="rect">
            <a:avLst/>
          </a:prstGeom>
          <a:noFill/>
          <a:ln w="9525">
            <a:noFill/>
            <a:miter lim="800000"/>
            <a:headEnd/>
            <a:tailEnd/>
          </a:ln>
          <a:effectLst/>
        </p:spPr>
        <p:txBody>
          <a:bodyPr/>
          <a:lstStyle>
            <a:lvl1pPr>
              <a:defRPr>
                <a:latin typeface="Calibri" pitchFamily="34" charset="0"/>
                <a:cs typeface="Calibri" pitchFamily="34" charset="0"/>
              </a:defRPr>
            </a:lvl1pPr>
          </a:lstStyle>
          <a:p>
            <a:pPr lvl="0"/>
            <a:r>
              <a:rPr lang="en-US" smtClean="0"/>
              <a:t>Click to edit Master title style</a:t>
            </a:r>
            <a:endParaRPr lang="en-US" dirty="0"/>
          </a:p>
        </p:txBody>
      </p:sp>
      <p:sp>
        <p:nvSpPr>
          <p:cNvPr id="18" name="Content Placeholder 10"/>
          <p:cNvSpPr>
            <a:spLocks noGrp="1"/>
          </p:cNvSpPr>
          <p:nvPr>
            <p:ph sz="quarter" idx="16"/>
          </p:nvPr>
        </p:nvSpPr>
        <p:spPr>
          <a:xfrm>
            <a:off x="1298223" y="1539876"/>
            <a:ext cx="4572000" cy="3762375"/>
          </a:xfrm>
        </p:spPr>
        <p:txBody>
          <a:bodyPr/>
          <a:lstStyle>
            <a:lvl1pPr marL="0" marR="0" indent="0" algn="l" defTabSz="914400" rtl="0" eaLnBrk="1" fontAlgn="base" latinLnBrk="0" hangingPunct="1">
              <a:lnSpc>
                <a:spcPct val="100000"/>
              </a:lnSpc>
              <a:spcBef>
                <a:spcPts val="1200"/>
              </a:spcBef>
              <a:spcAft>
                <a:spcPct val="0"/>
              </a:spcAft>
              <a:buClrTx/>
              <a:buSzPct val="90000"/>
              <a:buFont typeface="Arial" pitchFamily="34" charset="0"/>
              <a:buNone/>
              <a:tabLst/>
              <a:defRPr>
                <a:latin typeface="Calibri" pitchFamily="34" charset="0"/>
                <a:cs typeface="Calibri" pitchFamily="34" charset="0"/>
              </a:defRPr>
            </a:lvl1pPr>
            <a:lvl2pPr>
              <a:defRPr>
                <a:latin typeface="Calibri" pitchFamily="34" charset="0"/>
                <a:cs typeface="Calibri" pitchFamily="34" charset="0"/>
              </a:defRPr>
            </a:lvl2pPr>
            <a:lvl3pPr marL="438912">
              <a:defRPr>
                <a:latin typeface="Calibri" pitchFamily="34" charset="0"/>
                <a:cs typeface="Calibri" pitchFamily="34" charset="0"/>
              </a:defRPr>
            </a:lvl3pPr>
            <a:lvl4pPr marL="649224">
              <a:defRPr>
                <a:latin typeface="Calibri" pitchFamily="34" charset="0"/>
                <a:cs typeface="Calibri"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9" name="Content Placeholder 10"/>
          <p:cNvSpPr>
            <a:spLocks noGrp="1"/>
          </p:cNvSpPr>
          <p:nvPr>
            <p:ph sz="quarter" idx="17"/>
          </p:nvPr>
        </p:nvSpPr>
        <p:spPr>
          <a:xfrm>
            <a:off x="6400800" y="1540366"/>
            <a:ext cx="4572000" cy="3762237"/>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marL="438912">
              <a:defRPr>
                <a:latin typeface="Calibri" pitchFamily="34" charset="0"/>
                <a:cs typeface="Calibri" pitchFamily="34" charset="0"/>
              </a:defRPr>
            </a:lvl3pPr>
            <a:lvl4pPr marL="649224">
              <a:defRPr>
                <a:latin typeface="Calibri" pitchFamily="34" charset="0"/>
                <a:cs typeface="Calibri"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Date Placeholder 7"/>
          <p:cNvSpPr>
            <a:spLocks noGrp="1"/>
          </p:cNvSpPr>
          <p:nvPr>
            <p:ph type="dt" sz="half" idx="18"/>
          </p:nvPr>
        </p:nvSpPr>
        <p:spPr/>
        <p:txBody>
          <a:bodyPr/>
          <a:lstStyle/>
          <a:p>
            <a:pPr>
              <a:defRPr/>
            </a:pPr>
            <a:endParaRPr lang="en-US" dirty="0"/>
          </a:p>
        </p:txBody>
      </p:sp>
      <p:sp>
        <p:nvSpPr>
          <p:cNvPr id="9" name="Slide Number Placeholder 8"/>
          <p:cNvSpPr>
            <a:spLocks noGrp="1"/>
          </p:cNvSpPr>
          <p:nvPr>
            <p:ph type="sldNum" sz="quarter" idx="19"/>
          </p:nvPr>
        </p:nvSpPr>
        <p:spPr/>
        <p:txBody>
          <a:bodyPr/>
          <a:lstStyle/>
          <a:p>
            <a:pPr>
              <a:defRPr/>
            </a:pPr>
            <a:fld id="{583AEE58-AB03-4533-B7B8-63113034422E}" type="slidenum">
              <a:rPr lang="en-US"/>
              <a:pPr>
                <a:defRPr/>
              </a:pPr>
              <a:t>‹#›</a:t>
            </a:fld>
            <a:endParaRPr lang="en-US" dirty="0"/>
          </a:p>
        </p:txBody>
      </p:sp>
      <p:sp>
        <p:nvSpPr>
          <p:cNvPr id="10" name="Footer Placeholder 9"/>
          <p:cNvSpPr>
            <a:spLocks noGrp="1"/>
          </p:cNvSpPr>
          <p:nvPr>
            <p:ph type="ftr" sz="quarter" idx="20"/>
          </p:nvPr>
        </p:nvSpPr>
        <p:spPr/>
        <p:txBody>
          <a:bodyPr/>
          <a:lstStyle/>
          <a:p>
            <a:pPr>
              <a:defRPr/>
            </a:pPr>
            <a:r>
              <a:rPr dirty="0" smtClean="0"/>
              <a:t>Confidential &amp; Proprietary | Executive Update | 19 Dec 2014 | Version 7</a:t>
            </a:r>
            <a:endParaRPr dirty="0"/>
          </a:p>
        </p:txBody>
      </p:sp>
      <p:sp>
        <p:nvSpPr>
          <p:cNvPr id="12" name="Text Placeholder 8"/>
          <p:cNvSpPr>
            <a:spLocks noGrp="1"/>
          </p:cNvSpPr>
          <p:nvPr>
            <p:ph type="body" sz="quarter" idx="21"/>
          </p:nvPr>
        </p:nvSpPr>
        <p:spPr>
          <a:xfrm>
            <a:off x="1298223" y="1187233"/>
            <a:ext cx="4572000" cy="354013"/>
          </a:xfrm>
        </p:spPr>
        <p:txBody>
          <a:bodyPr/>
          <a:lstStyle>
            <a:lvl1pPr>
              <a:defRPr sz="2200" b="0">
                <a:solidFill>
                  <a:srgbClr val="4D148C"/>
                </a:solidFill>
                <a:latin typeface="Calibri" pitchFamily="34" charset="0"/>
                <a:cs typeface="Calibri" pitchFamily="34" charset="0"/>
              </a:defRPr>
            </a:lvl1pPr>
          </a:lstStyle>
          <a:p>
            <a:pPr lvl="0"/>
            <a:r>
              <a:rPr lang="en-US" smtClean="0"/>
              <a:t>Click to edit Master text styles</a:t>
            </a:r>
          </a:p>
        </p:txBody>
      </p:sp>
      <p:sp>
        <p:nvSpPr>
          <p:cNvPr id="13" name="Text Placeholder 8"/>
          <p:cNvSpPr>
            <a:spLocks noGrp="1"/>
          </p:cNvSpPr>
          <p:nvPr>
            <p:ph type="body" sz="quarter" idx="22"/>
          </p:nvPr>
        </p:nvSpPr>
        <p:spPr>
          <a:xfrm>
            <a:off x="6400800" y="1186124"/>
            <a:ext cx="4572000" cy="354013"/>
          </a:xfrm>
        </p:spPr>
        <p:txBody>
          <a:bodyPr/>
          <a:lstStyle>
            <a:lvl1pPr>
              <a:defRPr sz="2200" b="0">
                <a:solidFill>
                  <a:srgbClr val="4D148C"/>
                </a:solidFill>
                <a:latin typeface="Calibri" pitchFamily="34" charset="0"/>
                <a:cs typeface="Calibri" pitchFamily="34" charset="0"/>
              </a:defRPr>
            </a:lvl1pPr>
          </a:lstStyle>
          <a:p>
            <a:pPr lvl="0"/>
            <a:r>
              <a:rPr lang="en-US" smtClean="0"/>
              <a:t>Click to edit Master text styles</a:t>
            </a:r>
          </a:p>
        </p:txBody>
      </p:sp>
    </p:spTree>
    <p:extLst>
      <p:ext uri="{BB962C8B-B14F-4D97-AF65-F5344CB8AC3E}">
        <p14:creationId xmlns:p14="http://schemas.microsoft.com/office/powerpoint/2010/main" val="251097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theme" Target="../theme/theme10.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6.xml"/><Relationship Id="rId12" Type="http://schemas.openxmlformats.org/officeDocument/2006/relationships/theme" Target="../theme/theme11.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theme" Target="../theme/theme12.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157.xml"/><Relationship Id="rId21" Type="http://schemas.openxmlformats.org/officeDocument/2006/relationships/slideLayout" Target="../slideLayouts/slideLayout158.xml"/><Relationship Id="rId22" Type="http://schemas.openxmlformats.org/officeDocument/2006/relationships/slideLayout" Target="../slideLayouts/slideLayout159.xml"/><Relationship Id="rId23" Type="http://schemas.openxmlformats.org/officeDocument/2006/relationships/slideLayout" Target="../slideLayouts/slideLayout160.xml"/><Relationship Id="rId24" Type="http://schemas.openxmlformats.org/officeDocument/2006/relationships/slideLayout" Target="../slideLayouts/slideLayout161.xml"/><Relationship Id="rId25" Type="http://schemas.openxmlformats.org/officeDocument/2006/relationships/slideLayout" Target="../slideLayouts/slideLayout162.xml"/><Relationship Id="rId26" Type="http://schemas.openxmlformats.org/officeDocument/2006/relationships/slideLayout" Target="../slideLayouts/slideLayout163.xml"/><Relationship Id="rId27" Type="http://schemas.openxmlformats.org/officeDocument/2006/relationships/slideLayout" Target="../slideLayouts/slideLayout164.xml"/><Relationship Id="rId28" Type="http://schemas.openxmlformats.org/officeDocument/2006/relationships/slideLayout" Target="../slideLayouts/slideLayout165.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30" Type="http://schemas.openxmlformats.org/officeDocument/2006/relationships/slideLayout" Target="../slideLayouts/slideLayout167.xml"/><Relationship Id="rId31" Type="http://schemas.openxmlformats.org/officeDocument/2006/relationships/slideLayout" Target="../slideLayouts/slideLayout168.xml"/><Relationship Id="rId32" Type="http://schemas.openxmlformats.org/officeDocument/2006/relationships/slideLayout" Target="../slideLayouts/slideLayout169.xml"/><Relationship Id="rId9" Type="http://schemas.openxmlformats.org/officeDocument/2006/relationships/slideLayout" Target="../slideLayouts/slideLayout146.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33" Type="http://schemas.openxmlformats.org/officeDocument/2006/relationships/slideLayout" Target="../slideLayouts/slideLayout170.xml"/><Relationship Id="rId34" Type="http://schemas.openxmlformats.org/officeDocument/2006/relationships/slideLayout" Target="../slideLayouts/slideLayout171.xml"/><Relationship Id="rId35" Type="http://schemas.openxmlformats.org/officeDocument/2006/relationships/slideLayout" Target="../slideLayouts/slideLayout172.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1" Type="http://schemas.openxmlformats.org/officeDocument/2006/relationships/slideLayout" Target="../slideLayouts/slideLayout148.xml"/><Relationship Id="rId12" Type="http://schemas.openxmlformats.org/officeDocument/2006/relationships/slideLayout" Target="../slideLayouts/slideLayout149.xml"/><Relationship Id="rId13" Type="http://schemas.openxmlformats.org/officeDocument/2006/relationships/slideLayout" Target="../slideLayouts/slideLayout150.xml"/><Relationship Id="rId14" Type="http://schemas.openxmlformats.org/officeDocument/2006/relationships/slideLayout" Target="../slideLayouts/slideLayout151.xml"/><Relationship Id="rId15" Type="http://schemas.openxmlformats.org/officeDocument/2006/relationships/slideLayout" Target="../slideLayouts/slideLayout152.xml"/><Relationship Id="rId16" Type="http://schemas.openxmlformats.org/officeDocument/2006/relationships/slideLayout" Target="../slideLayouts/slideLayout153.xml"/><Relationship Id="rId17" Type="http://schemas.openxmlformats.org/officeDocument/2006/relationships/slideLayout" Target="../slideLayouts/slideLayout154.xml"/><Relationship Id="rId18" Type="http://schemas.openxmlformats.org/officeDocument/2006/relationships/slideLayout" Target="../slideLayouts/slideLayout155.xml"/><Relationship Id="rId19" Type="http://schemas.openxmlformats.org/officeDocument/2006/relationships/slideLayout" Target="../slideLayouts/slideLayout156.xml"/><Relationship Id="rId37" Type="http://schemas.openxmlformats.org/officeDocument/2006/relationships/slideLayout" Target="../slideLayouts/slideLayout174.xml"/><Relationship Id="rId38" Type="http://schemas.openxmlformats.org/officeDocument/2006/relationships/slideLayout" Target="../slideLayouts/slideLayout175.xml"/><Relationship Id="rId39" Type="http://schemas.openxmlformats.org/officeDocument/2006/relationships/slideLayout" Target="../slideLayouts/slideLayout176.xml"/><Relationship Id="rId40" Type="http://schemas.openxmlformats.org/officeDocument/2006/relationships/slideLayout" Target="../slideLayouts/slideLayout177.xml"/><Relationship Id="rId41" Type="http://schemas.openxmlformats.org/officeDocument/2006/relationships/slideLayout" Target="../slideLayouts/slideLayout178.xml"/><Relationship Id="rId42" Type="http://schemas.openxmlformats.org/officeDocument/2006/relationships/slideLayout" Target="../slideLayouts/slideLayout179.xml"/><Relationship Id="rId43"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82.xml"/><Relationship Id="rId4" Type="http://schemas.openxmlformats.org/officeDocument/2006/relationships/theme" Target="../theme/theme16.xml"/><Relationship Id="rId1" Type="http://schemas.openxmlformats.org/officeDocument/2006/relationships/slideLayout" Target="../slideLayouts/slideLayout180.xml"/><Relationship Id="rId2"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theme" Target="../theme/theme17.xml"/><Relationship Id="rId1" Type="http://schemas.openxmlformats.org/officeDocument/2006/relationships/slideLayout" Target="../slideLayouts/slideLayout183.xml"/><Relationship Id="rId2" Type="http://schemas.openxmlformats.org/officeDocument/2006/relationships/slideLayout" Target="../slideLayouts/slideLayout184.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92.xml"/><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theme" Target="../theme/theme18.xml"/><Relationship Id="rId1" Type="http://schemas.openxmlformats.org/officeDocument/2006/relationships/slideLayout" Target="../slideLayouts/slideLayout190.xml"/><Relationship Id="rId2" Type="http://schemas.openxmlformats.org/officeDocument/2006/relationships/slideLayout" Target="../slideLayouts/slideLayout191.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theme" Target="../theme/theme4.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theme" Target="../theme/theme5.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theme" Target="../theme/theme6.xml"/><Relationship Id="rId1" Type="http://schemas.openxmlformats.org/officeDocument/2006/relationships/slideLayout" Target="../slideLayouts/slideLayout48.xml"/><Relationship Id="rId2"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theme" Target="../theme/theme7.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4.xml"/><Relationship Id="rId20" Type="http://schemas.openxmlformats.org/officeDocument/2006/relationships/slideLayout" Target="../slideLayouts/slideLayout85.xml"/><Relationship Id="rId21" Type="http://schemas.openxmlformats.org/officeDocument/2006/relationships/slideLayout" Target="../slideLayouts/slideLayout86.xml"/><Relationship Id="rId22" Type="http://schemas.openxmlformats.org/officeDocument/2006/relationships/slideLayout" Target="../slideLayouts/slideLayout87.xml"/><Relationship Id="rId23" Type="http://schemas.openxmlformats.org/officeDocument/2006/relationships/slideLayout" Target="../slideLayouts/slideLayout88.xml"/><Relationship Id="rId24" Type="http://schemas.openxmlformats.org/officeDocument/2006/relationships/slideLayout" Target="../slideLayouts/slideLayout89.xml"/><Relationship Id="rId25" Type="http://schemas.openxmlformats.org/officeDocument/2006/relationships/slideLayout" Target="../slideLayouts/slideLayout90.xml"/><Relationship Id="rId26" Type="http://schemas.openxmlformats.org/officeDocument/2006/relationships/slideLayout" Target="../slideLayouts/slideLayout91.xml"/><Relationship Id="rId27" Type="http://schemas.openxmlformats.org/officeDocument/2006/relationships/slideLayout" Target="../slideLayouts/slideLayout92.xml"/><Relationship Id="rId28" Type="http://schemas.openxmlformats.org/officeDocument/2006/relationships/theme" Target="../theme/theme8.xml"/><Relationship Id="rId10" Type="http://schemas.openxmlformats.org/officeDocument/2006/relationships/slideLayout" Target="../slideLayouts/slideLayout75.xml"/><Relationship Id="rId11" Type="http://schemas.openxmlformats.org/officeDocument/2006/relationships/slideLayout" Target="../slideLayouts/slideLayout76.xml"/><Relationship Id="rId12" Type="http://schemas.openxmlformats.org/officeDocument/2006/relationships/slideLayout" Target="../slideLayouts/slideLayout77.xml"/><Relationship Id="rId13" Type="http://schemas.openxmlformats.org/officeDocument/2006/relationships/slideLayout" Target="../slideLayouts/slideLayout78.xml"/><Relationship Id="rId14" Type="http://schemas.openxmlformats.org/officeDocument/2006/relationships/slideLayout" Target="../slideLayouts/slideLayout79.xml"/><Relationship Id="rId15" Type="http://schemas.openxmlformats.org/officeDocument/2006/relationships/slideLayout" Target="../slideLayouts/slideLayout80.xml"/><Relationship Id="rId16" Type="http://schemas.openxmlformats.org/officeDocument/2006/relationships/slideLayout" Target="../slideLayouts/slideLayout81.xml"/><Relationship Id="rId17" Type="http://schemas.openxmlformats.org/officeDocument/2006/relationships/slideLayout" Target="../slideLayouts/slideLayout82.xml"/><Relationship Id="rId18" Type="http://schemas.openxmlformats.org/officeDocument/2006/relationships/slideLayout" Target="../slideLayouts/slideLayout83.xml"/><Relationship Id="rId19" Type="http://schemas.openxmlformats.org/officeDocument/2006/relationships/slideLayout" Target="../slideLayouts/slideLayout84.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37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03" r:id="rId12"/>
    <p:sldLayoutId id="2147484653" r:id="rId13"/>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lang="en-US" sz="3467"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5pPr>
      <a:lvl6pPr marL="544721"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6pPr>
      <a:lvl7pPr marL="1089443"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7pPr>
      <a:lvl8pPr marL="163416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8pPr>
      <a:lvl9pPr marL="2178888"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267" b="1" kern="1200">
          <a:solidFill>
            <a:schemeClr val="tx1"/>
          </a:solidFill>
          <a:latin typeface="Arial Narrow" pitchFamily="34" charset="0"/>
          <a:ea typeface="ＭＳ Ｐゴシック" pitchFamily="34" charset="-128"/>
          <a:cs typeface="+mn-cs"/>
        </a:defRPr>
      </a:lvl1pPr>
      <a:lvl2pPr marL="250572" indent="-250572" algn="l" rtl="0" eaLnBrk="1" fontAlgn="base" hangingPunct="1">
        <a:spcBef>
          <a:spcPts val="716"/>
        </a:spcBef>
        <a:spcAft>
          <a:spcPct val="0"/>
        </a:spcAft>
        <a:buSzPct val="90000"/>
        <a:buFont typeface="Arial" pitchFamily="34" charset="0"/>
        <a:buChar char="•"/>
        <a:defRPr sz="2267" kern="1200">
          <a:solidFill>
            <a:schemeClr val="tx1"/>
          </a:solidFill>
          <a:latin typeface="Arial Narrow" pitchFamily="34" charset="0"/>
          <a:ea typeface="ＭＳ Ｐゴシック" pitchFamily="34" charset="-128"/>
          <a:cs typeface="+mn-cs"/>
        </a:defRPr>
      </a:lvl2pPr>
      <a:lvl3pPr marL="522934" indent="-249664" algn="l" rtl="0" eaLnBrk="1" fontAlgn="base" hangingPunct="1">
        <a:spcBef>
          <a:spcPts val="716"/>
        </a:spcBef>
        <a:spcAft>
          <a:spcPct val="0"/>
        </a:spcAft>
        <a:buSzPct val="90000"/>
        <a:buFont typeface="Lucida Grande" charset="0"/>
        <a:buChar char="–"/>
        <a:defRPr sz="1867" kern="1200">
          <a:solidFill>
            <a:schemeClr val="tx1"/>
          </a:solidFill>
          <a:latin typeface="Arial Narrow" pitchFamily="34" charset="0"/>
          <a:ea typeface="ＭＳ Ｐゴシック" pitchFamily="34" charset="-128"/>
          <a:cs typeface="+mn-cs"/>
        </a:defRPr>
      </a:lvl3pPr>
      <a:lvl4pPr marL="773503" indent="-249664" algn="l" rtl="0" eaLnBrk="1" fontAlgn="base" hangingPunct="1">
        <a:spcBef>
          <a:spcPts val="716"/>
        </a:spcBef>
        <a:spcAft>
          <a:spcPct val="0"/>
        </a:spcAft>
        <a:buSzPct val="64000"/>
        <a:buFont typeface="Courier New" pitchFamily="49" charset="0"/>
        <a:buChar char="o"/>
        <a:defRPr sz="1867" kern="1200">
          <a:solidFill>
            <a:schemeClr val="tx1"/>
          </a:solidFill>
          <a:latin typeface="Arial Narrow" pitchFamily="34" charset="0"/>
          <a:ea typeface="ＭＳ Ｐゴシック" pitchFamily="34" charset="-128"/>
          <a:cs typeface="+mn-cs"/>
        </a:defRPr>
      </a:lvl4pPr>
      <a:lvl5pPr marL="1024078" indent="-250572" algn="l" rtl="0" eaLnBrk="1" fontAlgn="base" hangingPunct="1">
        <a:spcBef>
          <a:spcPts val="716"/>
        </a:spcBef>
        <a:spcAft>
          <a:spcPct val="0"/>
        </a:spcAft>
        <a:buSzPct val="64000"/>
        <a:buFont typeface="Courier New" pitchFamily="49" charset="0"/>
        <a:buChar char="o"/>
        <a:defRPr sz="1867" kern="1200" baseline="0">
          <a:solidFill>
            <a:schemeClr val="tx1"/>
          </a:solidFill>
          <a:latin typeface="Arial Narrow" pitchFamily="34" charset="0"/>
          <a:ea typeface="ＭＳ Ｐゴシック" pitchFamily="34" charset="-128"/>
          <a:cs typeface="+mn-cs"/>
        </a:defRPr>
      </a:lvl5pPr>
      <a:lvl6pPr marL="1340016" indent="-250572" algn="l" defTabSz="1089443" rtl="0" eaLnBrk="1" latinLnBrk="0" hangingPunct="1">
        <a:spcBef>
          <a:spcPct val="20000"/>
        </a:spcBef>
        <a:buSzPct val="64000"/>
        <a:buFont typeface="Courier New" pitchFamily="49" charset="0"/>
        <a:buChar char="o"/>
        <a:defRPr sz="1867" kern="1200" baseline="0">
          <a:solidFill>
            <a:schemeClr val="tx1"/>
          </a:solidFill>
          <a:latin typeface="+mn-lt"/>
          <a:ea typeface="+mn-ea"/>
          <a:cs typeface="+mn-cs"/>
        </a:defRPr>
      </a:lvl6pPr>
      <a:lvl7pPr marL="3540693"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408541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63013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en-US"/>
      </a:defPPr>
      <a:lvl1pPr marL="0" algn="l" defTabSz="1089443" rtl="0" eaLnBrk="1" latinLnBrk="0" hangingPunct="1">
        <a:defRPr sz="2267" kern="1200">
          <a:solidFill>
            <a:schemeClr val="tx1"/>
          </a:solidFill>
          <a:latin typeface="+mn-lt"/>
          <a:ea typeface="+mn-ea"/>
          <a:cs typeface="+mn-cs"/>
        </a:defRPr>
      </a:lvl1pPr>
      <a:lvl2pPr marL="544721" algn="l" defTabSz="1089443" rtl="0" eaLnBrk="1" latinLnBrk="0" hangingPunct="1">
        <a:defRPr sz="2267" kern="1200">
          <a:solidFill>
            <a:schemeClr val="tx1"/>
          </a:solidFill>
          <a:latin typeface="+mn-lt"/>
          <a:ea typeface="+mn-ea"/>
          <a:cs typeface="+mn-cs"/>
        </a:defRPr>
      </a:lvl2pPr>
      <a:lvl3pPr marL="1089443" algn="l" defTabSz="1089443" rtl="0" eaLnBrk="1" latinLnBrk="0" hangingPunct="1">
        <a:defRPr sz="2267" kern="1200">
          <a:solidFill>
            <a:schemeClr val="tx1"/>
          </a:solidFill>
          <a:latin typeface="+mn-lt"/>
          <a:ea typeface="+mn-ea"/>
          <a:cs typeface="+mn-cs"/>
        </a:defRPr>
      </a:lvl3pPr>
      <a:lvl4pPr marL="1634166" algn="l" defTabSz="1089443" rtl="0" eaLnBrk="1" latinLnBrk="0" hangingPunct="1">
        <a:defRPr sz="2267" kern="1200">
          <a:solidFill>
            <a:schemeClr val="tx1"/>
          </a:solidFill>
          <a:latin typeface="+mn-lt"/>
          <a:ea typeface="+mn-ea"/>
          <a:cs typeface="+mn-cs"/>
        </a:defRPr>
      </a:lvl4pPr>
      <a:lvl5pPr marL="2178888" algn="l" defTabSz="1089443" rtl="0" eaLnBrk="1" latinLnBrk="0" hangingPunct="1">
        <a:defRPr sz="2267" kern="1200">
          <a:solidFill>
            <a:schemeClr val="tx1"/>
          </a:solidFill>
          <a:latin typeface="+mn-lt"/>
          <a:ea typeface="+mn-ea"/>
          <a:cs typeface="+mn-cs"/>
        </a:defRPr>
      </a:lvl5pPr>
      <a:lvl6pPr marL="2723609" algn="l" defTabSz="1089443" rtl="0" eaLnBrk="1" latinLnBrk="0" hangingPunct="1">
        <a:defRPr sz="2267" kern="1200">
          <a:solidFill>
            <a:schemeClr val="tx1"/>
          </a:solidFill>
          <a:latin typeface="+mn-lt"/>
          <a:ea typeface="+mn-ea"/>
          <a:cs typeface="+mn-cs"/>
        </a:defRPr>
      </a:lvl6pPr>
      <a:lvl7pPr marL="3268332" algn="l" defTabSz="1089443" rtl="0" eaLnBrk="1" latinLnBrk="0" hangingPunct="1">
        <a:defRPr sz="2267" kern="1200">
          <a:solidFill>
            <a:schemeClr val="tx1"/>
          </a:solidFill>
          <a:latin typeface="+mn-lt"/>
          <a:ea typeface="+mn-ea"/>
          <a:cs typeface="+mn-cs"/>
        </a:defRPr>
      </a:lvl7pPr>
      <a:lvl8pPr marL="3813051" algn="l" defTabSz="1089443" rtl="0" eaLnBrk="1" latinLnBrk="0" hangingPunct="1">
        <a:defRPr sz="2267" kern="1200">
          <a:solidFill>
            <a:schemeClr val="tx1"/>
          </a:solidFill>
          <a:latin typeface="+mn-lt"/>
          <a:ea typeface="+mn-ea"/>
          <a:cs typeface="+mn-cs"/>
        </a:defRPr>
      </a:lvl8pPr>
      <a:lvl9pPr marL="4357775" algn="l" defTabSz="1089443" rtl="0" eaLnBrk="1" latinLnBrk="0" hangingPunct="1">
        <a:defRPr sz="2267"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0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r>
              <a:rPr dirty="0" smtClean="0"/>
              <a:t>Title  │  Draft/Version#  │  Author/Department</a:t>
            </a:r>
            <a:endParaRPr dirty="0"/>
          </a:p>
        </p:txBody>
      </p:sp>
      <p:sp>
        <p:nvSpPr>
          <p:cNvPr id="20" name="Date Placeholder 24"/>
          <p:cNvSpPr>
            <a:spLocks noGrp="1"/>
          </p:cNvSpPr>
          <p:nvPr>
            <p:ph type="dt" sz="half" idx="2"/>
          </p:nvPr>
        </p:nvSpPr>
        <p:spPr>
          <a:xfrm>
            <a:off x="9462360" y="6079561"/>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03" smtClean="0">
                <a:solidFill>
                  <a:srgbClr val="ADAFB2"/>
                </a:solidFill>
                <a:latin typeface="Arial Narrow" pitchFamily="34" charset="0"/>
              </a:defRPr>
            </a:lvl1pPr>
          </a:lstStyle>
          <a:p>
            <a:pPr fontAlgn="base">
              <a:spcBef>
                <a:spcPct val="0"/>
              </a:spcBef>
              <a:spcAft>
                <a:spcPct val="0"/>
              </a:spcAft>
              <a:defRPr/>
            </a:pPr>
            <a:fld id="{CBDE785E-5941-4EC8-B2EC-F797675B73B8}" type="datetime3">
              <a:rPr lang="en-US">
                <a:ea typeface="ＭＳ Ｐゴシック" pitchFamily="34" charset="-128"/>
              </a:rPr>
              <a:pPr fontAlgn="base">
                <a:spcBef>
                  <a:spcPct val="0"/>
                </a:spcBef>
                <a:spcAft>
                  <a:spcPct val="0"/>
                </a:spcAft>
                <a:defRPr/>
              </a:pPr>
              <a:t>19 August 2016</a:t>
            </a:fld>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39" y="6325572"/>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04"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78"/>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1915060353"/>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549" r:id="rId6"/>
    <p:sldLayoutId id="2147484550" r:id="rId7"/>
    <p:sldLayoutId id="2147484551" r:id="rId8"/>
    <p:sldLayoutId id="2147484552" r:id="rId9"/>
    <p:sldLayoutId id="2147484553" r:id="rId10"/>
    <p:sldLayoutId id="2147484554" r:id="rId11"/>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5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5pPr>
      <a:lvl6pPr marL="54474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6pPr>
      <a:lvl7pPr marL="108949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7pPr>
      <a:lvl8pPr marL="163424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8pPr>
      <a:lvl9pPr marL="217899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9pPr>
    </p:titleStyle>
    <p:bodyStyle>
      <a:lvl1pPr marL="0" indent="0" algn="l" rtl="0" eaLnBrk="1" fontAlgn="base" hangingPunct="1">
        <a:spcBef>
          <a:spcPts val="1430"/>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84" indent="-250584" algn="l" rtl="0" eaLnBrk="1" fontAlgn="base" hangingPunct="1">
        <a:spcBef>
          <a:spcPts val="716"/>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59" indent="-249677" algn="l" rtl="0" eaLnBrk="1" fontAlgn="base" hangingPunct="1">
        <a:spcBef>
          <a:spcPts val="716"/>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543" indent="-249677" algn="l" rtl="0" eaLnBrk="1" fontAlgn="base" hangingPunct="1">
        <a:spcBef>
          <a:spcPts val="716"/>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129" indent="-250584" algn="l" rtl="0" eaLnBrk="1" fontAlgn="base" hangingPunct="1">
        <a:spcBef>
          <a:spcPts val="716"/>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40083" indent="-250584" algn="l" defTabSz="1089498" rtl="0" eaLnBrk="1" latinLnBrk="0" hangingPunct="1">
        <a:spcBef>
          <a:spcPct val="20000"/>
        </a:spcBef>
        <a:buSzPct val="64000"/>
        <a:buFont typeface="Courier New" pitchFamily="49" charset="0"/>
        <a:buChar char="o"/>
        <a:defRPr sz="1905" kern="1200" baseline="0">
          <a:solidFill>
            <a:schemeClr val="tx1"/>
          </a:solidFill>
          <a:latin typeface="+mn-lt"/>
          <a:ea typeface="+mn-ea"/>
          <a:cs typeface="+mn-cs"/>
        </a:defRPr>
      </a:lvl6pPr>
      <a:lvl7pPr marL="354086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7pPr>
      <a:lvl8pPr marL="408561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8pPr>
      <a:lvl9pPr marL="4630367"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9pPr>
    </p:bodyStyle>
    <p:otherStyle>
      <a:defPPr>
        <a:defRPr lang="en-US"/>
      </a:defPPr>
      <a:lvl1pPr marL="0" algn="l" defTabSz="1089498" rtl="0" eaLnBrk="1" latinLnBrk="0" hangingPunct="1">
        <a:defRPr sz="2206" kern="1200">
          <a:solidFill>
            <a:schemeClr val="tx1"/>
          </a:solidFill>
          <a:latin typeface="+mn-lt"/>
          <a:ea typeface="+mn-ea"/>
          <a:cs typeface="+mn-cs"/>
        </a:defRPr>
      </a:lvl1pPr>
      <a:lvl2pPr marL="544748" algn="l" defTabSz="1089498" rtl="0" eaLnBrk="1" latinLnBrk="0" hangingPunct="1">
        <a:defRPr sz="2206" kern="1200">
          <a:solidFill>
            <a:schemeClr val="tx1"/>
          </a:solidFill>
          <a:latin typeface="+mn-lt"/>
          <a:ea typeface="+mn-ea"/>
          <a:cs typeface="+mn-cs"/>
        </a:defRPr>
      </a:lvl2pPr>
      <a:lvl3pPr marL="1089498" algn="l" defTabSz="1089498" rtl="0" eaLnBrk="1" latinLnBrk="0" hangingPunct="1">
        <a:defRPr sz="2206" kern="1200">
          <a:solidFill>
            <a:schemeClr val="tx1"/>
          </a:solidFill>
          <a:latin typeface="+mn-lt"/>
          <a:ea typeface="+mn-ea"/>
          <a:cs typeface="+mn-cs"/>
        </a:defRPr>
      </a:lvl3pPr>
      <a:lvl4pPr marL="1634247" algn="l" defTabSz="1089498" rtl="0" eaLnBrk="1" latinLnBrk="0" hangingPunct="1">
        <a:defRPr sz="2206" kern="1200">
          <a:solidFill>
            <a:schemeClr val="tx1"/>
          </a:solidFill>
          <a:latin typeface="+mn-lt"/>
          <a:ea typeface="+mn-ea"/>
          <a:cs typeface="+mn-cs"/>
        </a:defRPr>
      </a:lvl4pPr>
      <a:lvl5pPr marL="2178997" algn="l" defTabSz="1089498" rtl="0" eaLnBrk="1" latinLnBrk="0" hangingPunct="1">
        <a:defRPr sz="2206" kern="1200">
          <a:solidFill>
            <a:schemeClr val="tx1"/>
          </a:solidFill>
          <a:latin typeface="+mn-lt"/>
          <a:ea typeface="+mn-ea"/>
          <a:cs typeface="+mn-cs"/>
        </a:defRPr>
      </a:lvl5pPr>
      <a:lvl6pPr marL="2723745" algn="l" defTabSz="1089498" rtl="0" eaLnBrk="1" latinLnBrk="0" hangingPunct="1">
        <a:defRPr sz="2206" kern="1200">
          <a:solidFill>
            <a:schemeClr val="tx1"/>
          </a:solidFill>
          <a:latin typeface="+mn-lt"/>
          <a:ea typeface="+mn-ea"/>
          <a:cs typeface="+mn-cs"/>
        </a:defRPr>
      </a:lvl6pPr>
      <a:lvl7pPr marL="3268494" algn="l" defTabSz="1089498" rtl="0" eaLnBrk="1" latinLnBrk="0" hangingPunct="1">
        <a:defRPr sz="2206" kern="1200">
          <a:solidFill>
            <a:schemeClr val="tx1"/>
          </a:solidFill>
          <a:latin typeface="+mn-lt"/>
          <a:ea typeface="+mn-ea"/>
          <a:cs typeface="+mn-cs"/>
        </a:defRPr>
      </a:lvl7pPr>
      <a:lvl8pPr marL="3813243" algn="l" defTabSz="1089498" rtl="0" eaLnBrk="1" latinLnBrk="0" hangingPunct="1">
        <a:defRPr sz="2206" kern="1200">
          <a:solidFill>
            <a:schemeClr val="tx1"/>
          </a:solidFill>
          <a:latin typeface="+mn-lt"/>
          <a:ea typeface="+mn-ea"/>
          <a:cs typeface="+mn-cs"/>
        </a:defRPr>
      </a:lvl8pPr>
      <a:lvl9pPr marL="4357993" algn="l" defTabSz="1089498" rtl="0" eaLnBrk="1" latinLnBrk="0" hangingPunct="1">
        <a:defRPr sz="220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0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r>
              <a:rPr dirty="0" smtClean="0"/>
              <a:t>Title  │  Draft/Version#  │  Author/Department</a:t>
            </a:r>
            <a:endParaRPr dirty="0"/>
          </a:p>
        </p:txBody>
      </p:sp>
      <p:sp>
        <p:nvSpPr>
          <p:cNvPr id="20" name="Date Placeholder 24"/>
          <p:cNvSpPr>
            <a:spLocks noGrp="1"/>
          </p:cNvSpPr>
          <p:nvPr>
            <p:ph type="dt" sz="half" idx="2"/>
          </p:nvPr>
        </p:nvSpPr>
        <p:spPr>
          <a:xfrm>
            <a:off x="9462361" y="6079561"/>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03" smtClean="0">
                <a:solidFill>
                  <a:srgbClr val="ADAFB2"/>
                </a:solidFill>
                <a:latin typeface="Arial Narrow" pitchFamily="34" charset="0"/>
              </a:defRPr>
            </a:lvl1pPr>
          </a:lstStyle>
          <a:p>
            <a:pPr fontAlgn="base">
              <a:spcBef>
                <a:spcPct val="0"/>
              </a:spcBef>
              <a:spcAft>
                <a:spcPct val="0"/>
              </a:spcAft>
              <a:defRPr/>
            </a:pPr>
            <a:fld id="{CBDE785E-5941-4EC8-B2EC-F797675B73B8}" type="datetime3">
              <a:rPr lang="en-US">
                <a:ea typeface="ＭＳ Ｐゴシック" pitchFamily="34" charset="-128"/>
              </a:rPr>
              <a:pPr fontAlgn="base">
                <a:spcBef>
                  <a:spcPct val="0"/>
                </a:spcBef>
                <a:spcAft>
                  <a:spcPct val="0"/>
                </a:spcAft>
                <a:defRPr/>
              </a:pPr>
              <a:t>19 August 2016</a:t>
            </a:fld>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41" y="6325572"/>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04"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80"/>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1350052829"/>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5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5pPr>
      <a:lvl6pPr marL="54474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6pPr>
      <a:lvl7pPr marL="108949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7pPr>
      <a:lvl8pPr marL="163424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8pPr>
      <a:lvl9pPr marL="217899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9pPr>
    </p:titleStyle>
    <p:bodyStyle>
      <a:lvl1pPr marL="0" indent="0" algn="l" rtl="0" eaLnBrk="1" fontAlgn="base" hangingPunct="1">
        <a:spcBef>
          <a:spcPts val="1430"/>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84" indent="-250584" algn="l" rtl="0" eaLnBrk="1" fontAlgn="base" hangingPunct="1">
        <a:spcBef>
          <a:spcPts val="716"/>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59" indent="-249677" algn="l" rtl="0" eaLnBrk="1" fontAlgn="base" hangingPunct="1">
        <a:spcBef>
          <a:spcPts val="716"/>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543" indent="-249677" algn="l" rtl="0" eaLnBrk="1" fontAlgn="base" hangingPunct="1">
        <a:spcBef>
          <a:spcPts val="716"/>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129" indent="-250584" algn="l" rtl="0" eaLnBrk="1" fontAlgn="base" hangingPunct="1">
        <a:spcBef>
          <a:spcPts val="716"/>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40083" indent="-250584" algn="l" defTabSz="1089498" rtl="0" eaLnBrk="1" latinLnBrk="0" hangingPunct="1">
        <a:spcBef>
          <a:spcPct val="20000"/>
        </a:spcBef>
        <a:buSzPct val="64000"/>
        <a:buFont typeface="Courier New" pitchFamily="49" charset="0"/>
        <a:buChar char="o"/>
        <a:defRPr sz="1905" kern="1200" baseline="0">
          <a:solidFill>
            <a:schemeClr val="tx1"/>
          </a:solidFill>
          <a:latin typeface="+mn-lt"/>
          <a:ea typeface="+mn-ea"/>
          <a:cs typeface="+mn-cs"/>
        </a:defRPr>
      </a:lvl6pPr>
      <a:lvl7pPr marL="354086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7pPr>
      <a:lvl8pPr marL="408561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8pPr>
      <a:lvl9pPr marL="4630367"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9pPr>
    </p:bodyStyle>
    <p:otherStyle>
      <a:defPPr>
        <a:defRPr lang="en-US"/>
      </a:defPPr>
      <a:lvl1pPr marL="0" algn="l" defTabSz="1089498" rtl="0" eaLnBrk="1" latinLnBrk="0" hangingPunct="1">
        <a:defRPr sz="2206" kern="1200">
          <a:solidFill>
            <a:schemeClr val="tx1"/>
          </a:solidFill>
          <a:latin typeface="+mn-lt"/>
          <a:ea typeface="+mn-ea"/>
          <a:cs typeface="+mn-cs"/>
        </a:defRPr>
      </a:lvl1pPr>
      <a:lvl2pPr marL="544748" algn="l" defTabSz="1089498" rtl="0" eaLnBrk="1" latinLnBrk="0" hangingPunct="1">
        <a:defRPr sz="2206" kern="1200">
          <a:solidFill>
            <a:schemeClr val="tx1"/>
          </a:solidFill>
          <a:latin typeface="+mn-lt"/>
          <a:ea typeface="+mn-ea"/>
          <a:cs typeface="+mn-cs"/>
        </a:defRPr>
      </a:lvl2pPr>
      <a:lvl3pPr marL="1089498" algn="l" defTabSz="1089498" rtl="0" eaLnBrk="1" latinLnBrk="0" hangingPunct="1">
        <a:defRPr sz="2206" kern="1200">
          <a:solidFill>
            <a:schemeClr val="tx1"/>
          </a:solidFill>
          <a:latin typeface="+mn-lt"/>
          <a:ea typeface="+mn-ea"/>
          <a:cs typeface="+mn-cs"/>
        </a:defRPr>
      </a:lvl3pPr>
      <a:lvl4pPr marL="1634247" algn="l" defTabSz="1089498" rtl="0" eaLnBrk="1" latinLnBrk="0" hangingPunct="1">
        <a:defRPr sz="2206" kern="1200">
          <a:solidFill>
            <a:schemeClr val="tx1"/>
          </a:solidFill>
          <a:latin typeface="+mn-lt"/>
          <a:ea typeface="+mn-ea"/>
          <a:cs typeface="+mn-cs"/>
        </a:defRPr>
      </a:lvl4pPr>
      <a:lvl5pPr marL="2178997" algn="l" defTabSz="1089498" rtl="0" eaLnBrk="1" latinLnBrk="0" hangingPunct="1">
        <a:defRPr sz="2206" kern="1200">
          <a:solidFill>
            <a:schemeClr val="tx1"/>
          </a:solidFill>
          <a:latin typeface="+mn-lt"/>
          <a:ea typeface="+mn-ea"/>
          <a:cs typeface="+mn-cs"/>
        </a:defRPr>
      </a:lvl5pPr>
      <a:lvl6pPr marL="2723745" algn="l" defTabSz="1089498" rtl="0" eaLnBrk="1" latinLnBrk="0" hangingPunct="1">
        <a:defRPr sz="2206" kern="1200">
          <a:solidFill>
            <a:schemeClr val="tx1"/>
          </a:solidFill>
          <a:latin typeface="+mn-lt"/>
          <a:ea typeface="+mn-ea"/>
          <a:cs typeface="+mn-cs"/>
        </a:defRPr>
      </a:lvl6pPr>
      <a:lvl7pPr marL="3268494" algn="l" defTabSz="1089498" rtl="0" eaLnBrk="1" latinLnBrk="0" hangingPunct="1">
        <a:defRPr sz="2206" kern="1200">
          <a:solidFill>
            <a:schemeClr val="tx1"/>
          </a:solidFill>
          <a:latin typeface="+mn-lt"/>
          <a:ea typeface="+mn-ea"/>
          <a:cs typeface="+mn-cs"/>
        </a:defRPr>
      </a:lvl7pPr>
      <a:lvl8pPr marL="3813243" algn="l" defTabSz="1089498" rtl="0" eaLnBrk="1" latinLnBrk="0" hangingPunct="1">
        <a:defRPr sz="2206" kern="1200">
          <a:solidFill>
            <a:schemeClr val="tx1"/>
          </a:solidFill>
          <a:latin typeface="+mn-lt"/>
          <a:ea typeface="+mn-ea"/>
          <a:cs typeface="+mn-cs"/>
        </a:defRPr>
      </a:lvl8pPr>
      <a:lvl9pPr marL="4357993" algn="l" defTabSz="1089498" rtl="0" eaLnBrk="1" latinLnBrk="0" hangingPunct="1">
        <a:defRPr sz="220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4"/>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959176" y="1185864"/>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0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r>
              <a:rPr dirty="0" smtClean="0"/>
              <a:t>Title  │  Draft/Version#  │  Author/Department</a:t>
            </a:r>
            <a:endParaRPr dirty="0"/>
          </a:p>
        </p:txBody>
      </p:sp>
      <p:sp>
        <p:nvSpPr>
          <p:cNvPr id="20" name="Date Placeholder 24"/>
          <p:cNvSpPr>
            <a:spLocks noGrp="1"/>
          </p:cNvSpPr>
          <p:nvPr>
            <p:ph type="dt" sz="half" idx="2"/>
          </p:nvPr>
        </p:nvSpPr>
        <p:spPr>
          <a:xfrm>
            <a:off x="9462361" y="6079561"/>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03" smtClean="0">
                <a:solidFill>
                  <a:srgbClr val="ADAFB2"/>
                </a:solidFill>
                <a:latin typeface="Arial Narrow" pitchFamily="34" charset="0"/>
              </a:defRPr>
            </a:lvl1pPr>
          </a:lstStyle>
          <a:p>
            <a:pPr fontAlgn="base">
              <a:spcBef>
                <a:spcPct val="0"/>
              </a:spcBef>
              <a:spcAft>
                <a:spcPct val="0"/>
              </a:spcAft>
              <a:defRPr/>
            </a:pPr>
            <a:fld id="{CBDE785E-5941-4EC8-B2EC-F797675B73B8}" type="datetime3">
              <a:rPr lang="en-US">
                <a:ea typeface="ＭＳ Ｐゴシック" pitchFamily="34" charset="-128"/>
              </a:rPr>
              <a:pPr fontAlgn="base">
                <a:spcBef>
                  <a:spcPct val="0"/>
                </a:spcBef>
                <a:spcAft>
                  <a:spcPct val="0"/>
                </a:spcAft>
                <a:defRPr/>
              </a:pPr>
              <a:t>19 August 2016</a:t>
            </a:fld>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41" y="6325572"/>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04"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80"/>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6" dirty="0">
                <a:solidFill>
                  <a:prstClr val="white"/>
                </a:solidFill>
              </a:endParaRPr>
            </a:p>
          </p:txBody>
        </p:sp>
      </p:grpSp>
    </p:spTree>
    <p:extLst>
      <p:ext uri="{BB962C8B-B14F-4D97-AF65-F5344CB8AC3E}">
        <p14:creationId xmlns:p14="http://schemas.microsoft.com/office/powerpoint/2010/main" val="2282399793"/>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5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5pPr>
      <a:lvl6pPr marL="54474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6pPr>
      <a:lvl7pPr marL="108949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7pPr>
      <a:lvl8pPr marL="163424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8pPr>
      <a:lvl9pPr marL="217899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9pPr>
    </p:titleStyle>
    <p:bodyStyle>
      <a:lvl1pPr marL="0" indent="0" algn="l" rtl="0" eaLnBrk="1" fontAlgn="base" hangingPunct="1">
        <a:spcBef>
          <a:spcPts val="1430"/>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84" indent="-250584" algn="l" rtl="0" eaLnBrk="1" fontAlgn="base" hangingPunct="1">
        <a:spcBef>
          <a:spcPts val="716"/>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59" indent="-249677" algn="l" rtl="0" eaLnBrk="1" fontAlgn="base" hangingPunct="1">
        <a:spcBef>
          <a:spcPts val="716"/>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543" indent="-249677" algn="l" rtl="0" eaLnBrk="1" fontAlgn="base" hangingPunct="1">
        <a:spcBef>
          <a:spcPts val="716"/>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129" indent="-250584" algn="l" rtl="0" eaLnBrk="1" fontAlgn="base" hangingPunct="1">
        <a:spcBef>
          <a:spcPts val="716"/>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40083" indent="-250584" algn="l" defTabSz="1089498" rtl="0" eaLnBrk="1" latinLnBrk="0" hangingPunct="1">
        <a:spcBef>
          <a:spcPct val="20000"/>
        </a:spcBef>
        <a:buSzPct val="64000"/>
        <a:buFont typeface="Courier New" pitchFamily="49" charset="0"/>
        <a:buChar char="o"/>
        <a:defRPr sz="1905" kern="1200" baseline="0">
          <a:solidFill>
            <a:schemeClr val="tx1"/>
          </a:solidFill>
          <a:latin typeface="+mn-lt"/>
          <a:ea typeface="+mn-ea"/>
          <a:cs typeface="+mn-cs"/>
        </a:defRPr>
      </a:lvl6pPr>
      <a:lvl7pPr marL="354086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7pPr>
      <a:lvl8pPr marL="408561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8pPr>
      <a:lvl9pPr marL="4630367"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9pPr>
    </p:bodyStyle>
    <p:otherStyle>
      <a:defPPr>
        <a:defRPr lang="en-US"/>
      </a:defPPr>
      <a:lvl1pPr marL="0" algn="l" defTabSz="1089498" rtl="0" eaLnBrk="1" latinLnBrk="0" hangingPunct="1">
        <a:defRPr sz="2206" kern="1200">
          <a:solidFill>
            <a:schemeClr val="tx1"/>
          </a:solidFill>
          <a:latin typeface="+mn-lt"/>
          <a:ea typeface="+mn-ea"/>
          <a:cs typeface="+mn-cs"/>
        </a:defRPr>
      </a:lvl1pPr>
      <a:lvl2pPr marL="544748" algn="l" defTabSz="1089498" rtl="0" eaLnBrk="1" latinLnBrk="0" hangingPunct="1">
        <a:defRPr sz="2206" kern="1200">
          <a:solidFill>
            <a:schemeClr val="tx1"/>
          </a:solidFill>
          <a:latin typeface="+mn-lt"/>
          <a:ea typeface="+mn-ea"/>
          <a:cs typeface="+mn-cs"/>
        </a:defRPr>
      </a:lvl2pPr>
      <a:lvl3pPr marL="1089498" algn="l" defTabSz="1089498" rtl="0" eaLnBrk="1" latinLnBrk="0" hangingPunct="1">
        <a:defRPr sz="2206" kern="1200">
          <a:solidFill>
            <a:schemeClr val="tx1"/>
          </a:solidFill>
          <a:latin typeface="+mn-lt"/>
          <a:ea typeface="+mn-ea"/>
          <a:cs typeface="+mn-cs"/>
        </a:defRPr>
      </a:lvl3pPr>
      <a:lvl4pPr marL="1634247" algn="l" defTabSz="1089498" rtl="0" eaLnBrk="1" latinLnBrk="0" hangingPunct="1">
        <a:defRPr sz="2206" kern="1200">
          <a:solidFill>
            <a:schemeClr val="tx1"/>
          </a:solidFill>
          <a:latin typeface="+mn-lt"/>
          <a:ea typeface="+mn-ea"/>
          <a:cs typeface="+mn-cs"/>
        </a:defRPr>
      </a:lvl4pPr>
      <a:lvl5pPr marL="2178997" algn="l" defTabSz="1089498" rtl="0" eaLnBrk="1" latinLnBrk="0" hangingPunct="1">
        <a:defRPr sz="2206" kern="1200">
          <a:solidFill>
            <a:schemeClr val="tx1"/>
          </a:solidFill>
          <a:latin typeface="+mn-lt"/>
          <a:ea typeface="+mn-ea"/>
          <a:cs typeface="+mn-cs"/>
        </a:defRPr>
      </a:lvl5pPr>
      <a:lvl6pPr marL="2723745" algn="l" defTabSz="1089498" rtl="0" eaLnBrk="1" latinLnBrk="0" hangingPunct="1">
        <a:defRPr sz="2206" kern="1200">
          <a:solidFill>
            <a:schemeClr val="tx1"/>
          </a:solidFill>
          <a:latin typeface="+mn-lt"/>
          <a:ea typeface="+mn-ea"/>
          <a:cs typeface="+mn-cs"/>
        </a:defRPr>
      </a:lvl6pPr>
      <a:lvl7pPr marL="3268494" algn="l" defTabSz="1089498" rtl="0" eaLnBrk="1" latinLnBrk="0" hangingPunct="1">
        <a:defRPr sz="2206" kern="1200">
          <a:solidFill>
            <a:schemeClr val="tx1"/>
          </a:solidFill>
          <a:latin typeface="+mn-lt"/>
          <a:ea typeface="+mn-ea"/>
          <a:cs typeface="+mn-cs"/>
        </a:defRPr>
      </a:lvl7pPr>
      <a:lvl8pPr marL="3813243" algn="l" defTabSz="1089498" rtl="0" eaLnBrk="1" latinLnBrk="0" hangingPunct="1">
        <a:defRPr sz="2206" kern="1200">
          <a:solidFill>
            <a:schemeClr val="tx1"/>
          </a:solidFill>
          <a:latin typeface="+mn-lt"/>
          <a:ea typeface="+mn-ea"/>
          <a:cs typeface="+mn-cs"/>
        </a:defRPr>
      </a:lvl8pPr>
      <a:lvl9pPr marL="4357993" algn="l" defTabSz="1089498" rtl="0" eaLnBrk="1" latinLnBrk="0" hangingPunct="1">
        <a:defRPr sz="220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1" y="319088"/>
            <a:ext cx="8538633" cy="74980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lgn="l" rtl="0" eaLnBrk="1" fontAlgn="base" hangingPunct="1">
              <a:lnSpc>
                <a:spcPct val="90000"/>
              </a:lnSpc>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1828801" y="1555750"/>
            <a:ext cx="8538633" cy="3749675"/>
          </a:xfrm>
          <a:prstGeom prst="rect">
            <a:avLst/>
          </a:prstGeom>
        </p:spPr>
        <p:txBody>
          <a:bodyPr vert="horz" lIns="0" tIns="0" rIns="9144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57" name="Group 56"/>
          <p:cNvGrpSpPr/>
          <p:nvPr/>
        </p:nvGrpSpPr>
        <p:grpSpPr>
          <a:xfrm>
            <a:off x="850901" y="6148807"/>
            <a:ext cx="1869015" cy="560209"/>
            <a:chOff x="638175" y="6148806"/>
            <a:chExt cx="1401761" cy="560209"/>
          </a:xfrm>
        </p:grpSpPr>
        <p:grpSp>
          <p:nvGrpSpPr>
            <p:cNvPr id="4" name="Group 19"/>
            <p:cNvGrpSpPr/>
            <p:nvPr userDrawn="1"/>
          </p:nvGrpSpPr>
          <p:grpSpPr>
            <a:xfrm>
              <a:off x="1371633" y="6148806"/>
              <a:ext cx="668303" cy="376036"/>
              <a:chOff x="1216025" y="5774531"/>
              <a:chExt cx="569913" cy="320674"/>
            </a:xfrm>
            <a:solidFill>
              <a:srgbClr val="ADAFB2"/>
            </a:solidFill>
          </p:grpSpPr>
          <p:sp>
            <p:nvSpPr>
              <p:cNvPr id="2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defRPr/>
                </a:pPr>
                <a:endParaRPr lang="en-US" sz="1800" kern="0" dirty="0">
                  <a:solidFill>
                    <a:sysClr val="windowText" lastClr="000000"/>
                  </a:solidFill>
                  <a:latin typeface="Arial" charset="0"/>
                </a:endParaRPr>
              </a:p>
            </p:txBody>
          </p:sp>
          <p:sp>
            <p:nvSpPr>
              <p:cNvPr id="2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defRPr/>
                </a:pPr>
                <a:endParaRPr lang="en-US" sz="1800" kern="0" dirty="0">
                  <a:solidFill>
                    <a:sysClr val="windowText" lastClr="000000"/>
                  </a:solidFill>
                  <a:latin typeface="Arial" charset="0"/>
                </a:endParaRPr>
              </a:p>
            </p:txBody>
          </p:sp>
          <p:sp>
            <p:nvSpPr>
              <p:cNvPr id="2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defRPr/>
                </a:pPr>
                <a:endParaRPr lang="en-US" sz="1800" kern="0" dirty="0">
                  <a:solidFill>
                    <a:sysClr val="windowText" lastClr="000000"/>
                  </a:solidFill>
                  <a:latin typeface="Arial" charset="0"/>
                </a:endParaRPr>
              </a:p>
            </p:txBody>
          </p:sp>
        </p:grpSp>
        <p:sp>
          <p:nvSpPr>
            <p:cNvPr id="21" name="Freeform 10"/>
            <p:cNvSpPr>
              <a:spLocks noEditPoints="1"/>
            </p:cNvSpPr>
            <p:nvPr userDrawn="1"/>
          </p:nvSpPr>
          <p:spPr bwMode="auto">
            <a:xfrm>
              <a:off x="638175" y="6148806"/>
              <a:ext cx="733458" cy="385344"/>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rgbClr val="4D148C"/>
            </a:solidFill>
            <a:ln w="9525">
              <a:noFill/>
              <a:round/>
              <a:headEnd/>
              <a:tailEnd/>
            </a:ln>
          </p:spPr>
          <p:txBody>
            <a:bodyPr vert="horz" wrap="square" lIns="91440" tIns="45720" rIns="91440" bIns="45720" numCol="1" anchor="t" anchorCtr="0" compatLnSpc="1">
              <a:prstTxWarp prst="textNoShape">
                <a:avLst/>
              </a:prstTxWarp>
            </a:bodyPr>
            <a:lstStyle/>
            <a:p>
              <a:pPr algn="ctr">
                <a:defRPr/>
              </a:pPr>
              <a:endParaRPr lang="en-US" sz="1800" kern="0" dirty="0">
                <a:solidFill>
                  <a:sysClr val="windowText" lastClr="000000"/>
                </a:solidFill>
                <a:latin typeface="Arial" charset="0"/>
              </a:endParaRPr>
            </a:p>
          </p:txBody>
        </p:sp>
        <p:grpSp>
          <p:nvGrpSpPr>
            <p:cNvPr id="7" name="Group 56"/>
            <p:cNvGrpSpPr/>
            <p:nvPr userDrawn="1"/>
          </p:nvGrpSpPr>
          <p:grpSpPr>
            <a:xfrm>
              <a:off x="1371633" y="6575701"/>
              <a:ext cx="611209" cy="133314"/>
              <a:chOff x="3898901" y="2554288"/>
              <a:chExt cx="858838" cy="187325"/>
            </a:xfrm>
            <a:solidFill>
              <a:schemeClr val="tx2"/>
            </a:solidFill>
          </p:grpSpPr>
          <p:sp>
            <p:nvSpPr>
              <p:cNvPr id="2065"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66"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67"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68"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69"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70"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71"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sp>
            <p:nvSpPr>
              <p:cNvPr id="2072"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base">
                  <a:lnSpc>
                    <a:spcPct val="90000"/>
                  </a:lnSpc>
                  <a:spcBef>
                    <a:spcPct val="50000"/>
                  </a:spcBef>
                  <a:spcAft>
                    <a:spcPct val="0"/>
                  </a:spcAft>
                </a:pPr>
                <a:endParaRPr lang="en-US" sz="1800" dirty="0">
                  <a:solidFill>
                    <a:prstClr val="black"/>
                  </a:solidFill>
                  <a:latin typeface="Arial" charset="0"/>
                </a:endParaRPr>
              </a:p>
            </p:txBody>
          </p:sp>
        </p:grpSp>
      </p:grpSp>
      <p:sp>
        <p:nvSpPr>
          <p:cNvPr id="25" name="Slide Number Placeholder 3"/>
          <p:cNvSpPr>
            <a:spLocks noGrp="1"/>
          </p:cNvSpPr>
          <p:nvPr>
            <p:ph type="sldNum" sz="quarter" idx="4"/>
          </p:nvPr>
        </p:nvSpPr>
        <p:spPr>
          <a:xfrm>
            <a:off x="11156668" y="6266603"/>
            <a:ext cx="595065" cy="218863"/>
          </a:xfrm>
          <a:prstGeom prst="rect">
            <a:avLst/>
          </a:prstGeom>
        </p:spPr>
        <p:txBody>
          <a:bodyPr/>
          <a:lstStyle>
            <a:lvl1pPr>
              <a:defRPr sz="1000"/>
            </a:lvl1pPr>
          </a:lstStyle>
          <a:p>
            <a:pPr algn="ctr" eaLnBrk="0" fontAlgn="base" hangingPunct="0">
              <a:spcBef>
                <a:spcPct val="0"/>
              </a:spcBef>
              <a:spcAft>
                <a:spcPct val="0"/>
              </a:spcAft>
              <a:defRPr/>
            </a:pPr>
            <a:fld id="{039833E3-2DB9-4BEE-B686-F543F57A0C08}" type="slidenum">
              <a:rPr lang="en-US" smtClean="0">
                <a:solidFill>
                  <a:prstClr val="black"/>
                </a:solidFill>
                <a:latin typeface="Arial" charset="0"/>
              </a:rPr>
              <a:pPr algn="ctr" eaLnBrk="0" fontAlgn="base" hangingPunct="0">
                <a:spcBef>
                  <a:spcPct val="0"/>
                </a:spcBef>
                <a:spcAft>
                  <a:spcPct val="0"/>
                </a:spcAft>
                <a:defRPr/>
              </a:pPr>
              <a:t>‹#›</a:t>
            </a:fld>
            <a:endParaRPr lang="en-US" dirty="0">
              <a:solidFill>
                <a:prstClr val="black"/>
              </a:solidFill>
              <a:latin typeface="Arial" charset="0"/>
            </a:endParaRPr>
          </a:p>
        </p:txBody>
      </p:sp>
      <p:sp>
        <p:nvSpPr>
          <p:cNvPr id="27" name="Footer Placeholder 10"/>
          <p:cNvSpPr>
            <a:spLocks noGrp="1"/>
          </p:cNvSpPr>
          <p:nvPr>
            <p:ph type="ftr" sz="quarter" idx="3"/>
          </p:nvPr>
        </p:nvSpPr>
        <p:spPr>
          <a:xfrm>
            <a:off x="3103033" y="6163840"/>
            <a:ext cx="3173591" cy="457200"/>
          </a:xfrm>
          <a:prstGeom prst="rect">
            <a:avLst/>
          </a:prstGeom>
        </p:spPr>
        <p:txBody>
          <a:bodyPr/>
          <a:lstStyle>
            <a:lvl1pPr>
              <a:defRPr sz="1000"/>
            </a:lvl1pPr>
          </a:lstStyle>
          <a:p>
            <a:pPr eaLnBrk="0" fontAlgn="base" hangingPunct="0">
              <a:lnSpc>
                <a:spcPct val="90000"/>
              </a:lnSpc>
              <a:spcBef>
                <a:spcPct val="50000"/>
              </a:spcBef>
              <a:spcAft>
                <a:spcPct val="0"/>
              </a:spcAft>
              <a:defRPr/>
            </a:pPr>
            <a:r>
              <a:rPr lang="de-DE" smtClean="0">
                <a:solidFill>
                  <a:prstClr val="black"/>
                </a:solidFill>
                <a:latin typeface="Arial" charset="0"/>
              </a:rPr>
              <a:t>Title  │  Draft/Version#  │  Author/Department</a:t>
            </a:r>
            <a:endParaRPr lang="de-DE" dirty="0">
              <a:solidFill>
                <a:prstClr val="black"/>
              </a:solidFill>
              <a:latin typeface="Arial" charset="0"/>
            </a:endParaRPr>
          </a:p>
        </p:txBody>
      </p:sp>
      <p:sp>
        <p:nvSpPr>
          <p:cNvPr id="29" name="Date Placeholder 7"/>
          <p:cNvSpPr>
            <a:spLocks noGrp="1"/>
          </p:cNvSpPr>
          <p:nvPr>
            <p:ph type="dt" sz="half" idx="2"/>
          </p:nvPr>
        </p:nvSpPr>
        <p:spPr>
          <a:xfrm>
            <a:off x="7256836" y="6290414"/>
            <a:ext cx="2194560" cy="186693"/>
          </a:xfrm>
          <a:prstGeom prst="rect">
            <a:avLst/>
          </a:prstGeom>
        </p:spPr>
        <p:txBody>
          <a:bodyPr/>
          <a:lstStyle>
            <a:lvl1pPr>
              <a:defRPr sz="1000"/>
            </a:lvl1pPr>
          </a:lstStyle>
          <a:p>
            <a:pPr algn="ctr" fontAlgn="base">
              <a:lnSpc>
                <a:spcPct val="90000"/>
              </a:lnSpc>
              <a:spcBef>
                <a:spcPct val="50000"/>
              </a:spcBef>
              <a:spcAft>
                <a:spcPct val="0"/>
              </a:spcAft>
              <a:defRPr/>
            </a:pPr>
            <a:r>
              <a:rPr lang="en-US" smtClean="0">
                <a:solidFill>
                  <a:prstClr val="black"/>
                </a:solidFill>
                <a:latin typeface="Arial" charset="0"/>
              </a:rPr>
              <a:t>3/11/2013</a:t>
            </a:r>
            <a:endParaRPr lang="en-US" dirty="0">
              <a:solidFill>
                <a:prstClr val="black"/>
              </a:solidFill>
              <a:latin typeface="Arial" charset="0"/>
            </a:endParaRPr>
          </a:p>
        </p:txBody>
      </p:sp>
    </p:spTree>
    <p:extLst>
      <p:ext uri="{BB962C8B-B14F-4D97-AF65-F5344CB8AC3E}">
        <p14:creationId xmlns:p14="http://schemas.microsoft.com/office/powerpoint/2010/main" val="173846992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 id="2147484619" r:id="rId39"/>
    <p:sldLayoutId id="2147484620" r:id="rId40"/>
    <p:sldLayoutId id="2147484621" r:id="rId41"/>
    <p:sldLayoutId id="2147484622" r:id="rId42"/>
  </p:sldLayoutIdLst>
  <p:transition xmlns:p14="http://schemas.microsoft.com/office/powerpoint/2010/main"/>
  <p:timing>
    <p:tnLst>
      <p:par>
        <p:cTn xmlns:p14="http://schemas.microsoft.com/office/powerpoint/2010/main" id="1" dur="indefinite" restart="never" nodeType="tmRoot"/>
      </p:par>
    </p:tnLst>
  </p:timing>
  <p:hf hdr="0" ftr="0"/>
  <p:txStyles>
    <p:titleStyle>
      <a:lvl1pPr algn="ctr" defTabSz="914400" rtl="0" eaLnBrk="1" latinLnBrk="0" hangingPunct="1">
        <a:spcBef>
          <a:spcPct val="0"/>
        </a:spcBef>
        <a:buNone/>
        <a:defRPr lang="en-US" sz="3600" b="0" kern="1200" dirty="0" smtClean="0">
          <a:solidFill>
            <a:schemeClr val="tx2"/>
          </a:solidFill>
          <a:latin typeface="+mj-lt"/>
          <a:ea typeface="+mj-ea"/>
          <a:cs typeface="+mj-cs"/>
        </a:defRPr>
      </a:lvl1pPr>
    </p:titleStyle>
    <p:bodyStyle>
      <a:lvl1pPr marL="117475" indent="-117475" algn="l" defTabSz="914400" rtl="0" eaLnBrk="1" latinLnBrk="0" hangingPunct="1">
        <a:spcBef>
          <a:spcPts val="1200"/>
        </a:spcBef>
        <a:buSzPct val="90000"/>
        <a:buFont typeface="Arial" pitchFamily="34" charset="0"/>
        <a:buChar char="•"/>
        <a:defRPr sz="1800" kern="1200">
          <a:solidFill>
            <a:schemeClr val="tx1"/>
          </a:solidFill>
          <a:latin typeface="Arial Narrow" pitchFamily="34" charset="0"/>
          <a:ea typeface="+mn-ea"/>
          <a:cs typeface="+mn-cs"/>
        </a:defRPr>
      </a:lvl1pPr>
      <a:lvl2pPr marL="227013" indent="-109538" algn="l" defTabSz="914400" rtl="0" eaLnBrk="1" latinLnBrk="0" hangingPunct="1">
        <a:spcBef>
          <a:spcPts val="600"/>
        </a:spcBef>
        <a:buSzPct val="90000"/>
        <a:buFont typeface="Arial Narrow" pitchFamily="34" charset="0"/>
        <a:buChar char="◦"/>
        <a:defRPr sz="1800" kern="1200">
          <a:solidFill>
            <a:schemeClr val="tx1"/>
          </a:solidFill>
          <a:latin typeface="Arial Narrow" pitchFamily="34" charset="0"/>
          <a:ea typeface="+mn-ea"/>
          <a:cs typeface="+mn-cs"/>
        </a:defRPr>
      </a:lvl2pPr>
      <a:lvl3pPr marL="344488" indent="-117475" algn="l" defTabSz="914400" rtl="0" eaLnBrk="1" latinLnBrk="0" hangingPunct="1">
        <a:spcBef>
          <a:spcPts val="600"/>
        </a:spcBef>
        <a:buSzPct val="90000"/>
        <a:buFont typeface="Arial" pitchFamily="34" charset="0"/>
        <a:buChar char="-"/>
        <a:defRPr sz="1800" kern="1200">
          <a:solidFill>
            <a:schemeClr val="tx1"/>
          </a:solidFill>
          <a:latin typeface="Arial Narrow" pitchFamily="34" charset="0"/>
          <a:ea typeface="+mn-ea"/>
          <a:cs typeface="+mn-cs"/>
        </a:defRPr>
      </a:lvl3pPr>
      <a:lvl4pPr marL="461963" indent="-117475" algn="l" defTabSz="914400" rtl="0" eaLnBrk="1" latinLnBrk="0" hangingPunct="1">
        <a:spcBef>
          <a:spcPts val="600"/>
        </a:spcBef>
        <a:buSzPct val="90000"/>
        <a:buFont typeface="Arial" pitchFamily="34" charset="0"/>
        <a:buChar char="•"/>
        <a:defRPr sz="1600" kern="1200">
          <a:solidFill>
            <a:schemeClr val="tx1"/>
          </a:solidFill>
          <a:latin typeface="Arial Narrow" pitchFamily="34" charset="0"/>
          <a:ea typeface="+mn-ea"/>
          <a:cs typeface="+mn-cs"/>
        </a:defRPr>
      </a:lvl4pPr>
      <a:lvl5pPr marL="569913" indent="-117475" algn="l" defTabSz="914400" rtl="0" eaLnBrk="1" latinLnBrk="0" hangingPunct="1">
        <a:spcBef>
          <a:spcPts val="600"/>
        </a:spcBef>
        <a:buSzPct val="90000"/>
        <a:buFont typeface="Arial Narrow"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488" y="132821"/>
            <a:ext cx="11700581" cy="74980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lgn="l" rtl="0" eaLnBrk="1" fontAlgn="base" hangingPunct="1">
              <a:lnSpc>
                <a:spcPct val="90000"/>
              </a:lnSpc>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1828843" y="1555750"/>
            <a:ext cx="8538633" cy="3749675"/>
          </a:xfrm>
          <a:prstGeom prst="rect">
            <a:avLst/>
          </a:prstGeom>
        </p:spPr>
        <p:txBody>
          <a:bodyPr vert="horz" lIns="0" tIns="0" rIns="91314"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Footer Placeholder 13"/>
          <p:cNvSpPr>
            <a:spLocks noGrp="1"/>
          </p:cNvSpPr>
          <p:nvPr>
            <p:ph type="ftr" sz="quarter" idx="3"/>
          </p:nvPr>
        </p:nvSpPr>
        <p:spPr>
          <a:xfrm>
            <a:off x="4622877" y="6523738"/>
            <a:ext cx="374311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algn="l" defTabSz="1217280" eaLnBrk="0" fontAlgn="base" hangingPunct="0">
              <a:spcAft>
                <a:spcPct val="0"/>
              </a:spcAft>
              <a:defRPr/>
            </a:pPr>
            <a:r>
              <a:rPr lang="en-US" smtClean="0"/>
              <a:t>Shipment EFS Portfolio Approach                   |          FedEx Strategic PMO</a:t>
            </a:r>
            <a:endParaRPr lang="en-US" dirty="0"/>
          </a:p>
        </p:txBody>
      </p:sp>
      <p:sp>
        <p:nvSpPr>
          <p:cNvPr id="17" name="Slide Number Placeholder 16"/>
          <p:cNvSpPr>
            <a:spLocks noGrp="1"/>
          </p:cNvSpPr>
          <p:nvPr>
            <p:ph type="sldNum" sz="quarter" idx="4"/>
          </p:nvPr>
        </p:nvSpPr>
        <p:spPr>
          <a:xfrm>
            <a:off x="11598064" y="6570692"/>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defTabSz="1217280" eaLnBrk="0" fontAlgn="base" hangingPunct="0">
              <a:spcBef>
                <a:spcPct val="0"/>
              </a:spcBef>
              <a:spcAft>
                <a:spcPct val="0"/>
              </a:spcAft>
              <a:defRPr/>
            </a:pPr>
            <a:fld id="{039833E3-2DB9-4BEE-B686-F543F57A0C08}" type="slidenum">
              <a:rPr lang="en-US" smtClean="0"/>
              <a:pPr defTabSz="1217280" eaLnBrk="0" fontAlgn="base" hangingPunct="0">
                <a:spcBef>
                  <a:spcPct val="0"/>
                </a:spcBef>
                <a:spcAft>
                  <a:spcPct val="0"/>
                </a:spcAft>
                <a:defRPr/>
              </a:pPr>
              <a:t>‹#›</a:t>
            </a:fld>
            <a:endParaRPr lang="en-US"/>
          </a:p>
        </p:txBody>
      </p:sp>
      <p:grpSp>
        <p:nvGrpSpPr>
          <p:cNvPr id="57" name="Group 56"/>
          <p:cNvGrpSpPr/>
          <p:nvPr/>
        </p:nvGrpSpPr>
        <p:grpSpPr>
          <a:xfrm>
            <a:off x="220485" y="6479153"/>
            <a:ext cx="659755" cy="245819"/>
            <a:chOff x="638175" y="6148806"/>
            <a:chExt cx="1401761" cy="560209"/>
          </a:xfrm>
        </p:grpSpPr>
        <p:grpSp>
          <p:nvGrpSpPr>
            <p:cNvPr id="4" name="Group 19"/>
            <p:cNvGrpSpPr/>
            <p:nvPr userDrawn="1"/>
          </p:nvGrpSpPr>
          <p:grpSpPr>
            <a:xfrm>
              <a:off x="1371633" y="6148806"/>
              <a:ext cx="668303" cy="376036"/>
              <a:chOff x="1216025" y="5774531"/>
              <a:chExt cx="569913" cy="320674"/>
            </a:xfrm>
            <a:solidFill>
              <a:srgbClr val="ADAFB2"/>
            </a:solidFill>
          </p:grpSpPr>
          <p:sp>
            <p:nvSpPr>
              <p:cNvPr id="2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sp>
            <p:nvSpPr>
              <p:cNvPr id="2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sp>
            <p:nvSpPr>
              <p:cNvPr id="2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grpSp>
        <p:sp>
          <p:nvSpPr>
            <p:cNvPr id="21" name="Freeform 10"/>
            <p:cNvSpPr>
              <a:spLocks noEditPoints="1"/>
            </p:cNvSpPr>
            <p:nvPr userDrawn="1"/>
          </p:nvSpPr>
          <p:spPr bwMode="auto">
            <a:xfrm>
              <a:off x="638175" y="6148806"/>
              <a:ext cx="733458" cy="385344"/>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rgbClr val="4D148C"/>
            </a:solid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grpSp>
          <p:nvGrpSpPr>
            <p:cNvPr id="7" name="Group 56"/>
            <p:cNvGrpSpPr/>
            <p:nvPr userDrawn="1"/>
          </p:nvGrpSpPr>
          <p:grpSpPr>
            <a:xfrm>
              <a:off x="1371633" y="6575701"/>
              <a:ext cx="611209" cy="133314"/>
              <a:chOff x="3898901" y="2554288"/>
              <a:chExt cx="858838" cy="187325"/>
            </a:xfrm>
            <a:solidFill>
              <a:schemeClr val="tx2"/>
            </a:solidFill>
          </p:grpSpPr>
          <p:sp>
            <p:nvSpPr>
              <p:cNvPr id="2065"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6"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7"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8"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9"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0"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1"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2"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grpSp>
      </p:grpSp>
    </p:spTree>
    <p:extLst>
      <p:ext uri="{BB962C8B-B14F-4D97-AF65-F5344CB8AC3E}">
        <p14:creationId xmlns:p14="http://schemas.microsoft.com/office/powerpoint/2010/main" val="339609663"/>
      </p:ext>
    </p:extLst>
  </p:cSld>
  <p:clrMap bg1="lt1" tx1="dk1" bg2="lt2" tx2="dk2" accent1="accent1" accent2="accent2" accent3="accent3" accent4="accent4" accent5="accent5" accent6="accent6" hlink="hlink" folHlink="folHlink"/>
  <p:transition xmlns:p14="http://schemas.microsoft.com/office/powerpoint/2010/main"/>
  <p:timing>
    <p:tnLst>
      <p:par>
        <p:cTn xmlns:p14="http://schemas.microsoft.com/office/powerpoint/2010/main" id="1" dur="indefinite" restart="never" nodeType="tmRoot"/>
      </p:par>
    </p:tnLst>
  </p:timing>
  <p:hf hdr="0"/>
  <p:txStyles>
    <p:titleStyle>
      <a:lvl1pPr algn="ctr" defTabSz="1217280" rtl="0" eaLnBrk="1" latinLnBrk="0" hangingPunct="1">
        <a:spcBef>
          <a:spcPct val="0"/>
        </a:spcBef>
        <a:buNone/>
        <a:defRPr lang="en-US" sz="4267" b="0" kern="1200" dirty="0" smtClean="0">
          <a:solidFill>
            <a:schemeClr val="tx2"/>
          </a:solidFill>
          <a:latin typeface="+mj-lt"/>
          <a:ea typeface="+mj-ea"/>
          <a:cs typeface="+mj-cs"/>
        </a:defRPr>
      </a:lvl1pPr>
    </p:titleStyle>
    <p:bodyStyle>
      <a:lvl1pPr marL="156377" indent="-156377" algn="l" defTabSz="1217280" rtl="0" eaLnBrk="1" latinLnBrk="0" hangingPunct="1">
        <a:spcBef>
          <a:spcPts val="1600"/>
        </a:spcBef>
        <a:buSzPct val="90000"/>
        <a:buFont typeface="Arial" pitchFamily="34" charset="0"/>
        <a:buChar char="•"/>
        <a:defRPr sz="2400" kern="1200">
          <a:solidFill>
            <a:schemeClr val="tx1"/>
          </a:solidFill>
          <a:latin typeface="Arial Narrow" pitchFamily="34" charset="0"/>
          <a:ea typeface="+mn-ea"/>
          <a:cs typeface="+mn-cs"/>
        </a:defRPr>
      </a:lvl1pPr>
      <a:lvl2pPr marL="302172" indent="-145795" algn="l" defTabSz="1217280" rtl="0" eaLnBrk="1" latinLnBrk="0" hangingPunct="1">
        <a:spcBef>
          <a:spcPts val="800"/>
        </a:spcBef>
        <a:buSzPct val="90000"/>
        <a:buFont typeface="Arial Narrow" pitchFamily="34" charset="0"/>
        <a:buChar char="◦"/>
        <a:defRPr sz="2400" kern="1200">
          <a:solidFill>
            <a:schemeClr val="tx1"/>
          </a:solidFill>
          <a:latin typeface="Arial Narrow" pitchFamily="34" charset="0"/>
          <a:ea typeface="+mn-ea"/>
          <a:cs typeface="+mn-cs"/>
        </a:defRPr>
      </a:lvl2pPr>
      <a:lvl3pPr marL="458551" indent="-156377" algn="l" defTabSz="1217280" rtl="0" eaLnBrk="1" latinLnBrk="0" hangingPunct="1">
        <a:spcBef>
          <a:spcPts val="800"/>
        </a:spcBef>
        <a:buSzPct val="90000"/>
        <a:buFont typeface="Arial" pitchFamily="34" charset="0"/>
        <a:buChar char="-"/>
        <a:defRPr sz="2400" kern="1200">
          <a:solidFill>
            <a:schemeClr val="tx1"/>
          </a:solidFill>
          <a:latin typeface="Arial Narrow" pitchFamily="34" charset="0"/>
          <a:ea typeface="+mn-ea"/>
          <a:cs typeface="+mn-cs"/>
        </a:defRPr>
      </a:lvl3pPr>
      <a:lvl4pPr marL="614927" indent="-156377" algn="l" defTabSz="1217280" rtl="0" eaLnBrk="1" latinLnBrk="0" hangingPunct="1">
        <a:spcBef>
          <a:spcPts val="800"/>
        </a:spcBef>
        <a:buSzPct val="90000"/>
        <a:buFont typeface="Arial" pitchFamily="34" charset="0"/>
        <a:buChar char="•"/>
        <a:defRPr sz="2133" kern="1200">
          <a:solidFill>
            <a:schemeClr val="tx1"/>
          </a:solidFill>
          <a:latin typeface="Arial Narrow" pitchFamily="34" charset="0"/>
          <a:ea typeface="+mn-ea"/>
          <a:cs typeface="+mn-cs"/>
        </a:defRPr>
      </a:lvl4pPr>
      <a:lvl5pPr marL="758689" indent="-156377" algn="l" defTabSz="1217280" rtl="0" eaLnBrk="1" latinLnBrk="0" hangingPunct="1">
        <a:spcBef>
          <a:spcPts val="800"/>
        </a:spcBef>
        <a:buSzPct val="90000"/>
        <a:buFont typeface="Arial Narrow" pitchFamily="34" charset="0"/>
        <a:buChar char="◦"/>
        <a:defRPr sz="2133" kern="1200">
          <a:solidFill>
            <a:schemeClr val="tx1"/>
          </a:solidFill>
          <a:latin typeface="Arial Narrow" pitchFamily="34" charset="0"/>
          <a:ea typeface="+mn-ea"/>
          <a:cs typeface="+mn-cs"/>
        </a:defRPr>
      </a:lvl5pPr>
      <a:lvl6pPr marL="3347424"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608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470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3323"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7280" rtl="0" eaLnBrk="1" latinLnBrk="0" hangingPunct="1">
        <a:defRPr sz="2400" kern="1200">
          <a:solidFill>
            <a:schemeClr val="tx1"/>
          </a:solidFill>
          <a:latin typeface="+mn-lt"/>
          <a:ea typeface="+mn-ea"/>
          <a:cs typeface="+mn-cs"/>
        </a:defRPr>
      </a:lvl1pPr>
      <a:lvl2pPr marL="608579" algn="l" defTabSz="1217280" rtl="0" eaLnBrk="1" latinLnBrk="0" hangingPunct="1">
        <a:defRPr sz="2400" kern="1200">
          <a:solidFill>
            <a:schemeClr val="tx1"/>
          </a:solidFill>
          <a:latin typeface="+mn-lt"/>
          <a:ea typeface="+mn-ea"/>
          <a:cs typeface="+mn-cs"/>
        </a:defRPr>
      </a:lvl2pPr>
      <a:lvl3pPr marL="1217280" algn="l" defTabSz="1217280" rtl="0" eaLnBrk="1" latinLnBrk="0" hangingPunct="1">
        <a:defRPr sz="2400" kern="1200">
          <a:solidFill>
            <a:schemeClr val="tx1"/>
          </a:solidFill>
          <a:latin typeface="+mn-lt"/>
          <a:ea typeface="+mn-ea"/>
          <a:cs typeface="+mn-cs"/>
        </a:defRPr>
      </a:lvl3pPr>
      <a:lvl4pPr marL="1825898" algn="l" defTabSz="1217280" rtl="0" eaLnBrk="1" latinLnBrk="0" hangingPunct="1">
        <a:defRPr sz="2400" kern="1200">
          <a:solidFill>
            <a:schemeClr val="tx1"/>
          </a:solidFill>
          <a:latin typeface="+mn-lt"/>
          <a:ea typeface="+mn-ea"/>
          <a:cs typeface="+mn-cs"/>
        </a:defRPr>
      </a:lvl4pPr>
      <a:lvl5pPr marL="2434558" algn="l" defTabSz="1217280" rtl="0" eaLnBrk="1" latinLnBrk="0" hangingPunct="1">
        <a:defRPr sz="2400" kern="1200">
          <a:solidFill>
            <a:schemeClr val="tx1"/>
          </a:solidFill>
          <a:latin typeface="+mn-lt"/>
          <a:ea typeface="+mn-ea"/>
          <a:cs typeface="+mn-cs"/>
        </a:defRPr>
      </a:lvl5pPr>
      <a:lvl6pPr marL="3043136" algn="l" defTabSz="1217280" rtl="0" eaLnBrk="1" latinLnBrk="0" hangingPunct="1">
        <a:defRPr sz="2400" kern="1200">
          <a:solidFill>
            <a:schemeClr val="tx1"/>
          </a:solidFill>
          <a:latin typeface="+mn-lt"/>
          <a:ea typeface="+mn-ea"/>
          <a:cs typeface="+mn-cs"/>
        </a:defRPr>
      </a:lvl6pPr>
      <a:lvl7pPr marL="3651715" algn="l" defTabSz="1217280" rtl="0" eaLnBrk="1" latinLnBrk="0" hangingPunct="1">
        <a:defRPr sz="2400" kern="1200">
          <a:solidFill>
            <a:schemeClr val="tx1"/>
          </a:solidFill>
          <a:latin typeface="+mn-lt"/>
          <a:ea typeface="+mn-ea"/>
          <a:cs typeface="+mn-cs"/>
        </a:defRPr>
      </a:lvl7pPr>
      <a:lvl8pPr marL="4260373" algn="l" defTabSz="1217280" rtl="0" eaLnBrk="1" latinLnBrk="0" hangingPunct="1">
        <a:defRPr sz="2400" kern="1200">
          <a:solidFill>
            <a:schemeClr val="tx1"/>
          </a:solidFill>
          <a:latin typeface="+mn-lt"/>
          <a:ea typeface="+mn-ea"/>
          <a:cs typeface="+mn-cs"/>
        </a:defRPr>
      </a:lvl8pPr>
      <a:lvl9pPr marL="4869016" algn="l" defTabSz="121728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488" y="132821"/>
            <a:ext cx="11700581" cy="74980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lgn="l" rtl="0" eaLnBrk="1" fontAlgn="base" hangingPunct="1">
              <a:lnSpc>
                <a:spcPct val="90000"/>
              </a:lnSpc>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1828843" y="1555750"/>
            <a:ext cx="8538633" cy="3749675"/>
          </a:xfrm>
          <a:prstGeom prst="rect">
            <a:avLst/>
          </a:prstGeom>
        </p:spPr>
        <p:txBody>
          <a:bodyPr vert="horz" lIns="0" tIns="0" rIns="91314"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Footer Placeholder 13"/>
          <p:cNvSpPr>
            <a:spLocks noGrp="1"/>
          </p:cNvSpPr>
          <p:nvPr>
            <p:ph type="ftr" sz="quarter" idx="3"/>
          </p:nvPr>
        </p:nvSpPr>
        <p:spPr>
          <a:xfrm>
            <a:off x="4622877" y="6523738"/>
            <a:ext cx="374311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algn="l" defTabSz="1217280" eaLnBrk="0" fontAlgn="base" hangingPunct="0">
              <a:spcAft>
                <a:spcPct val="0"/>
              </a:spcAft>
              <a:defRPr/>
            </a:pPr>
            <a:r>
              <a:rPr lang="en-US" smtClean="0"/>
              <a:t>Shipment EFS Portfolio Approach                   |          FedEx Strategic PMO</a:t>
            </a:r>
            <a:endParaRPr lang="en-US" dirty="0"/>
          </a:p>
        </p:txBody>
      </p:sp>
      <p:sp>
        <p:nvSpPr>
          <p:cNvPr id="17" name="Slide Number Placeholder 16"/>
          <p:cNvSpPr>
            <a:spLocks noGrp="1"/>
          </p:cNvSpPr>
          <p:nvPr>
            <p:ph type="sldNum" sz="quarter" idx="4"/>
          </p:nvPr>
        </p:nvSpPr>
        <p:spPr>
          <a:xfrm>
            <a:off x="11598064" y="6570692"/>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defTabSz="1217280" eaLnBrk="0" fontAlgn="base" hangingPunct="0">
              <a:spcBef>
                <a:spcPct val="0"/>
              </a:spcBef>
              <a:spcAft>
                <a:spcPct val="0"/>
              </a:spcAft>
              <a:defRPr/>
            </a:pPr>
            <a:fld id="{039833E3-2DB9-4BEE-B686-F543F57A0C08}" type="slidenum">
              <a:rPr lang="en-US" smtClean="0"/>
              <a:pPr defTabSz="1217280" eaLnBrk="0" fontAlgn="base" hangingPunct="0">
                <a:spcBef>
                  <a:spcPct val="0"/>
                </a:spcBef>
                <a:spcAft>
                  <a:spcPct val="0"/>
                </a:spcAft>
                <a:defRPr/>
              </a:pPr>
              <a:t>‹#›</a:t>
            </a:fld>
            <a:endParaRPr lang="en-US"/>
          </a:p>
        </p:txBody>
      </p:sp>
      <p:grpSp>
        <p:nvGrpSpPr>
          <p:cNvPr id="57" name="Group 56"/>
          <p:cNvGrpSpPr/>
          <p:nvPr/>
        </p:nvGrpSpPr>
        <p:grpSpPr>
          <a:xfrm>
            <a:off x="220485" y="6479153"/>
            <a:ext cx="659755" cy="245819"/>
            <a:chOff x="638175" y="6148806"/>
            <a:chExt cx="1401761" cy="560209"/>
          </a:xfrm>
        </p:grpSpPr>
        <p:grpSp>
          <p:nvGrpSpPr>
            <p:cNvPr id="4" name="Group 19"/>
            <p:cNvGrpSpPr/>
            <p:nvPr userDrawn="1"/>
          </p:nvGrpSpPr>
          <p:grpSpPr>
            <a:xfrm>
              <a:off x="1371633" y="6148806"/>
              <a:ext cx="668303" cy="376036"/>
              <a:chOff x="1216025" y="5774531"/>
              <a:chExt cx="569913" cy="320674"/>
            </a:xfrm>
            <a:solidFill>
              <a:srgbClr val="ADAFB2"/>
            </a:solidFill>
          </p:grpSpPr>
          <p:sp>
            <p:nvSpPr>
              <p:cNvPr id="2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sp>
            <p:nvSpPr>
              <p:cNvPr id="2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sp>
            <p:nvSpPr>
              <p:cNvPr id="2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grpSp>
        <p:sp>
          <p:nvSpPr>
            <p:cNvPr id="21" name="Freeform 10"/>
            <p:cNvSpPr>
              <a:spLocks noEditPoints="1"/>
            </p:cNvSpPr>
            <p:nvPr userDrawn="1"/>
          </p:nvSpPr>
          <p:spPr bwMode="auto">
            <a:xfrm>
              <a:off x="638175" y="6148806"/>
              <a:ext cx="733458" cy="385344"/>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rgbClr val="4D148C"/>
            </a:solid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sz="1800" kern="0">
                <a:solidFill>
                  <a:sysClr val="windowText" lastClr="000000"/>
                </a:solidFill>
                <a:latin typeface="Arial" charset="0"/>
                <a:ea typeface="ＭＳ Ｐゴシック" charset="0"/>
              </a:endParaRPr>
            </a:p>
          </p:txBody>
        </p:sp>
        <p:grpSp>
          <p:nvGrpSpPr>
            <p:cNvPr id="7" name="Group 56"/>
            <p:cNvGrpSpPr/>
            <p:nvPr userDrawn="1"/>
          </p:nvGrpSpPr>
          <p:grpSpPr>
            <a:xfrm>
              <a:off x="1371633" y="6575701"/>
              <a:ext cx="611209" cy="133314"/>
              <a:chOff x="3898901" y="2554288"/>
              <a:chExt cx="858838" cy="187325"/>
            </a:xfrm>
            <a:solidFill>
              <a:schemeClr val="tx2"/>
            </a:solidFill>
          </p:grpSpPr>
          <p:sp>
            <p:nvSpPr>
              <p:cNvPr id="2065"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6"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7"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8"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69"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0"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1"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sp>
            <p:nvSpPr>
              <p:cNvPr id="2072"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sz="1800">
                  <a:solidFill>
                    <a:prstClr val="black"/>
                  </a:solidFill>
                  <a:latin typeface="Arial" charset="0"/>
                  <a:ea typeface="ＭＳ Ｐゴシック" charset="0"/>
                </a:endParaRPr>
              </a:p>
            </p:txBody>
          </p:sp>
        </p:grpSp>
      </p:grpSp>
    </p:spTree>
    <p:extLst>
      <p:ext uri="{BB962C8B-B14F-4D97-AF65-F5344CB8AC3E}">
        <p14:creationId xmlns:p14="http://schemas.microsoft.com/office/powerpoint/2010/main" val="1640487722"/>
      </p:ext>
    </p:extLst>
  </p:cSld>
  <p:clrMap bg1="lt1" tx1="dk1" bg2="lt2" tx2="dk2" accent1="accent1" accent2="accent2" accent3="accent3" accent4="accent4" accent5="accent5" accent6="accent6" hlink="hlink" folHlink="folHlink"/>
  <p:transition xmlns:p14="http://schemas.microsoft.com/office/powerpoint/2010/main"/>
  <p:timing>
    <p:tnLst>
      <p:par>
        <p:cTn xmlns:p14="http://schemas.microsoft.com/office/powerpoint/2010/main" id="1" dur="indefinite" restart="never" nodeType="tmRoot"/>
      </p:par>
    </p:tnLst>
  </p:timing>
  <p:hf hdr="0"/>
  <p:txStyles>
    <p:titleStyle>
      <a:lvl1pPr algn="ctr" defTabSz="1217280" rtl="0" eaLnBrk="1" latinLnBrk="0" hangingPunct="1">
        <a:spcBef>
          <a:spcPct val="0"/>
        </a:spcBef>
        <a:buNone/>
        <a:defRPr lang="en-US" sz="4267" b="0" kern="1200" dirty="0" smtClean="0">
          <a:solidFill>
            <a:schemeClr val="tx2"/>
          </a:solidFill>
          <a:latin typeface="+mj-lt"/>
          <a:ea typeface="+mj-ea"/>
          <a:cs typeface="+mj-cs"/>
        </a:defRPr>
      </a:lvl1pPr>
    </p:titleStyle>
    <p:bodyStyle>
      <a:lvl1pPr marL="156377" indent="-156377" algn="l" defTabSz="1217280" rtl="0" eaLnBrk="1" latinLnBrk="0" hangingPunct="1">
        <a:spcBef>
          <a:spcPts val="1600"/>
        </a:spcBef>
        <a:buSzPct val="90000"/>
        <a:buFont typeface="Arial" pitchFamily="34" charset="0"/>
        <a:buChar char="•"/>
        <a:defRPr sz="2400" kern="1200">
          <a:solidFill>
            <a:schemeClr val="tx1"/>
          </a:solidFill>
          <a:latin typeface="Arial Narrow" pitchFamily="34" charset="0"/>
          <a:ea typeface="+mn-ea"/>
          <a:cs typeface="+mn-cs"/>
        </a:defRPr>
      </a:lvl1pPr>
      <a:lvl2pPr marL="302172" indent="-145795" algn="l" defTabSz="1217280" rtl="0" eaLnBrk="1" latinLnBrk="0" hangingPunct="1">
        <a:spcBef>
          <a:spcPts val="800"/>
        </a:spcBef>
        <a:buSzPct val="90000"/>
        <a:buFont typeface="Arial Narrow" pitchFamily="34" charset="0"/>
        <a:buChar char="◦"/>
        <a:defRPr sz="2400" kern="1200">
          <a:solidFill>
            <a:schemeClr val="tx1"/>
          </a:solidFill>
          <a:latin typeface="Arial Narrow" pitchFamily="34" charset="0"/>
          <a:ea typeface="+mn-ea"/>
          <a:cs typeface="+mn-cs"/>
        </a:defRPr>
      </a:lvl2pPr>
      <a:lvl3pPr marL="458551" indent="-156377" algn="l" defTabSz="1217280" rtl="0" eaLnBrk="1" latinLnBrk="0" hangingPunct="1">
        <a:spcBef>
          <a:spcPts val="800"/>
        </a:spcBef>
        <a:buSzPct val="90000"/>
        <a:buFont typeface="Arial" pitchFamily="34" charset="0"/>
        <a:buChar char="-"/>
        <a:defRPr sz="2400" kern="1200">
          <a:solidFill>
            <a:schemeClr val="tx1"/>
          </a:solidFill>
          <a:latin typeface="Arial Narrow" pitchFamily="34" charset="0"/>
          <a:ea typeface="+mn-ea"/>
          <a:cs typeface="+mn-cs"/>
        </a:defRPr>
      </a:lvl3pPr>
      <a:lvl4pPr marL="614927" indent="-156377" algn="l" defTabSz="1217280" rtl="0" eaLnBrk="1" latinLnBrk="0" hangingPunct="1">
        <a:spcBef>
          <a:spcPts val="800"/>
        </a:spcBef>
        <a:buSzPct val="90000"/>
        <a:buFont typeface="Arial" pitchFamily="34" charset="0"/>
        <a:buChar char="•"/>
        <a:defRPr sz="2133" kern="1200">
          <a:solidFill>
            <a:schemeClr val="tx1"/>
          </a:solidFill>
          <a:latin typeface="Arial Narrow" pitchFamily="34" charset="0"/>
          <a:ea typeface="+mn-ea"/>
          <a:cs typeface="+mn-cs"/>
        </a:defRPr>
      </a:lvl4pPr>
      <a:lvl5pPr marL="758689" indent="-156377" algn="l" defTabSz="1217280" rtl="0" eaLnBrk="1" latinLnBrk="0" hangingPunct="1">
        <a:spcBef>
          <a:spcPts val="800"/>
        </a:spcBef>
        <a:buSzPct val="90000"/>
        <a:buFont typeface="Arial Narrow" pitchFamily="34" charset="0"/>
        <a:buChar char="◦"/>
        <a:defRPr sz="2133" kern="1200">
          <a:solidFill>
            <a:schemeClr val="tx1"/>
          </a:solidFill>
          <a:latin typeface="Arial Narrow" pitchFamily="34" charset="0"/>
          <a:ea typeface="+mn-ea"/>
          <a:cs typeface="+mn-cs"/>
        </a:defRPr>
      </a:lvl5pPr>
      <a:lvl6pPr marL="3347424"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608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470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3323"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7280" rtl="0" eaLnBrk="1" latinLnBrk="0" hangingPunct="1">
        <a:defRPr sz="2400" kern="1200">
          <a:solidFill>
            <a:schemeClr val="tx1"/>
          </a:solidFill>
          <a:latin typeface="+mn-lt"/>
          <a:ea typeface="+mn-ea"/>
          <a:cs typeface="+mn-cs"/>
        </a:defRPr>
      </a:lvl1pPr>
      <a:lvl2pPr marL="608579" algn="l" defTabSz="1217280" rtl="0" eaLnBrk="1" latinLnBrk="0" hangingPunct="1">
        <a:defRPr sz="2400" kern="1200">
          <a:solidFill>
            <a:schemeClr val="tx1"/>
          </a:solidFill>
          <a:latin typeface="+mn-lt"/>
          <a:ea typeface="+mn-ea"/>
          <a:cs typeface="+mn-cs"/>
        </a:defRPr>
      </a:lvl2pPr>
      <a:lvl3pPr marL="1217280" algn="l" defTabSz="1217280" rtl="0" eaLnBrk="1" latinLnBrk="0" hangingPunct="1">
        <a:defRPr sz="2400" kern="1200">
          <a:solidFill>
            <a:schemeClr val="tx1"/>
          </a:solidFill>
          <a:latin typeface="+mn-lt"/>
          <a:ea typeface="+mn-ea"/>
          <a:cs typeface="+mn-cs"/>
        </a:defRPr>
      </a:lvl3pPr>
      <a:lvl4pPr marL="1825898" algn="l" defTabSz="1217280" rtl="0" eaLnBrk="1" latinLnBrk="0" hangingPunct="1">
        <a:defRPr sz="2400" kern="1200">
          <a:solidFill>
            <a:schemeClr val="tx1"/>
          </a:solidFill>
          <a:latin typeface="+mn-lt"/>
          <a:ea typeface="+mn-ea"/>
          <a:cs typeface="+mn-cs"/>
        </a:defRPr>
      </a:lvl4pPr>
      <a:lvl5pPr marL="2434558" algn="l" defTabSz="1217280" rtl="0" eaLnBrk="1" latinLnBrk="0" hangingPunct="1">
        <a:defRPr sz="2400" kern="1200">
          <a:solidFill>
            <a:schemeClr val="tx1"/>
          </a:solidFill>
          <a:latin typeface="+mn-lt"/>
          <a:ea typeface="+mn-ea"/>
          <a:cs typeface="+mn-cs"/>
        </a:defRPr>
      </a:lvl5pPr>
      <a:lvl6pPr marL="3043136" algn="l" defTabSz="1217280" rtl="0" eaLnBrk="1" latinLnBrk="0" hangingPunct="1">
        <a:defRPr sz="2400" kern="1200">
          <a:solidFill>
            <a:schemeClr val="tx1"/>
          </a:solidFill>
          <a:latin typeface="+mn-lt"/>
          <a:ea typeface="+mn-ea"/>
          <a:cs typeface="+mn-cs"/>
        </a:defRPr>
      </a:lvl6pPr>
      <a:lvl7pPr marL="3651715" algn="l" defTabSz="1217280" rtl="0" eaLnBrk="1" latinLnBrk="0" hangingPunct="1">
        <a:defRPr sz="2400" kern="1200">
          <a:solidFill>
            <a:schemeClr val="tx1"/>
          </a:solidFill>
          <a:latin typeface="+mn-lt"/>
          <a:ea typeface="+mn-ea"/>
          <a:cs typeface="+mn-cs"/>
        </a:defRPr>
      </a:lvl7pPr>
      <a:lvl8pPr marL="4260373" algn="l" defTabSz="1217280" rtl="0" eaLnBrk="1" latinLnBrk="0" hangingPunct="1">
        <a:defRPr sz="2400" kern="1200">
          <a:solidFill>
            <a:schemeClr val="tx1"/>
          </a:solidFill>
          <a:latin typeface="+mn-lt"/>
          <a:ea typeface="+mn-ea"/>
          <a:cs typeface="+mn-cs"/>
        </a:defRPr>
      </a:lvl8pPr>
      <a:lvl9pPr marL="4869016" algn="l" defTabSz="121728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3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endParaRPr dirty="0"/>
          </a:p>
        </p:txBody>
      </p:sp>
      <p:sp>
        <p:nvSpPr>
          <p:cNvPr id="20" name="Date Placeholder 24"/>
          <p:cNvSpPr>
            <a:spLocks noGrp="1"/>
          </p:cNvSpPr>
          <p:nvPr>
            <p:ph type="dt" sz="half" idx="2"/>
          </p:nvPr>
        </p:nvSpPr>
        <p:spPr>
          <a:xfrm>
            <a:off x="9462362" y="6079563"/>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33" smtClean="0">
                <a:solidFill>
                  <a:srgbClr val="ADAFB2"/>
                </a:solidFill>
                <a:latin typeface="Arial Narrow" pitchFamily="34" charset="0"/>
              </a:defRPr>
            </a:lvl1pPr>
          </a:lstStyle>
          <a:p>
            <a:pPr fontAlgn="base">
              <a:spcBef>
                <a:spcPct val="0"/>
              </a:spcBef>
              <a:spcAft>
                <a:spcPct val="0"/>
              </a:spcAft>
              <a:defRPr/>
            </a:pPr>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42" y="6325573"/>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33"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81"/>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889110640"/>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1" r:id="rId3"/>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lang="en-US" sz="3467"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5pPr>
      <a:lvl6pPr marL="544721"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6pPr>
      <a:lvl7pPr marL="1089443"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7pPr>
      <a:lvl8pPr marL="163416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8pPr>
      <a:lvl9pPr marL="2178888"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267" b="1" kern="1200">
          <a:solidFill>
            <a:schemeClr val="tx1"/>
          </a:solidFill>
          <a:latin typeface="Arial Narrow" pitchFamily="34" charset="0"/>
          <a:ea typeface="ＭＳ Ｐゴシック" pitchFamily="34" charset="-128"/>
          <a:cs typeface="+mn-cs"/>
        </a:defRPr>
      </a:lvl1pPr>
      <a:lvl2pPr marL="250572" indent="-250572" algn="l" rtl="0" eaLnBrk="1" fontAlgn="base" hangingPunct="1">
        <a:spcBef>
          <a:spcPts val="716"/>
        </a:spcBef>
        <a:spcAft>
          <a:spcPct val="0"/>
        </a:spcAft>
        <a:buSzPct val="90000"/>
        <a:buFont typeface="Arial" pitchFamily="34" charset="0"/>
        <a:buChar char="•"/>
        <a:defRPr sz="2267" kern="1200">
          <a:solidFill>
            <a:schemeClr val="tx1"/>
          </a:solidFill>
          <a:latin typeface="Arial Narrow" pitchFamily="34" charset="0"/>
          <a:ea typeface="ＭＳ Ｐゴシック" pitchFamily="34" charset="-128"/>
          <a:cs typeface="+mn-cs"/>
        </a:defRPr>
      </a:lvl2pPr>
      <a:lvl3pPr marL="522934" indent="-249664" algn="l" rtl="0" eaLnBrk="1" fontAlgn="base" hangingPunct="1">
        <a:spcBef>
          <a:spcPts val="716"/>
        </a:spcBef>
        <a:spcAft>
          <a:spcPct val="0"/>
        </a:spcAft>
        <a:buSzPct val="90000"/>
        <a:buFont typeface="Lucida Grande" charset="0"/>
        <a:buChar char="–"/>
        <a:defRPr sz="1867" kern="1200">
          <a:solidFill>
            <a:schemeClr val="tx1"/>
          </a:solidFill>
          <a:latin typeface="Arial Narrow" pitchFamily="34" charset="0"/>
          <a:ea typeface="ＭＳ Ｐゴシック" pitchFamily="34" charset="-128"/>
          <a:cs typeface="+mn-cs"/>
        </a:defRPr>
      </a:lvl3pPr>
      <a:lvl4pPr marL="773503" indent="-249664" algn="l" rtl="0" eaLnBrk="1" fontAlgn="base" hangingPunct="1">
        <a:spcBef>
          <a:spcPts val="716"/>
        </a:spcBef>
        <a:spcAft>
          <a:spcPct val="0"/>
        </a:spcAft>
        <a:buSzPct val="64000"/>
        <a:buFont typeface="Courier New" pitchFamily="49" charset="0"/>
        <a:buChar char="o"/>
        <a:defRPr sz="1867" kern="1200">
          <a:solidFill>
            <a:schemeClr val="tx1"/>
          </a:solidFill>
          <a:latin typeface="Arial Narrow" pitchFamily="34" charset="0"/>
          <a:ea typeface="ＭＳ Ｐゴシック" pitchFamily="34" charset="-128"/>
          <a:cs typeface="+mn-cs"/>
        </a:defRPr>
      </a:lvl4pPr>
      <a:lvl5pPr marL="1024078" indent="-250572" algn="l" rtl="0" eaLnBrk="1" fontAlgn="base" hangingPunct="1">
        <a:spcBef>
          <a:spcPts val="716"/>
        </a:spcBef>
        <a:spcAft>
          <a:spcPct val="0"/>
        </a:spcAft>
        <a:buSzPct val="64000"/>
        <a:buFont typeface="Courier New" pitchFamily="49" charset="0"/>
        <a:buChar char="o"/>
        <a:defRPr sz="1867" kern="1200" baseline="0">
          <a:solidFill>
            <a:schemeClr val="tx1"/>
          </a:solidFill>
          <a:latin typeface="Arial Narrow" pitchFamily="34" charset="0"/>
          <a:ea typeface="ＭＳ Ｐゴシック" pitchFamily="34" charset="-128"/>
          <a:cs typeface="+mn-cs"/>
        </a:defRPr>
      </a:lvl5pPr>
      <a:lvl6pPr marL="1340016" indent="-250572" algn="l" defTabSz="1089443" rtl="0" eaLnBrk="1" latinLnBrk="0" hangingPunct="1">
        <a:spcBef>
          <a:spcPct val="20000"/>
        </a:spcBef>
        <a:buSzPct val="64000"/>
        <a:buFont typeface="Courier New" pitchFamily="49" charset="0"/>
        <a:buChar char="o"/>
        <a:defRPr sz="1867" kern="1200" baseline="0">
          <a:solidFill>
            <a:schemeClr val="tx1"/>
          </a:solidFill>
          <a:latin typeface="+mn-lt"/>
          <a:ea typeface="+mn-ea"/>
          <a:cs typeface="+mn-cs"/>
        </a:defRPr>
      </a:lvl6pPr>
      <a:lvl7pPr marL="3540693"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408541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63013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en-US"/>
      </a:defPPr>
      <a:lvl1pPr marL="0" algn="l" defTabSz="1089443" rtl="0" eaLnBrk="1" latinLnBrk="0" hangingPunct="1">
        <a:defRPr sz="2267" kern="1200">
          <a:solidFill>
            <a:schemeClr val="tx1"/>
          </a:solidFill>
          <a:latin typeface="+mn-lt"/>
          <a:ea typeface="+mn-ea"/>
          <a:cs typeface="+mn-cs"/>
        </a:defRPr>
      </a:lvl1pPr>
      <a:lvl2pPr marL="544721" algn="l" defTabSz="1089443" rtl="0" eaLnBrk="1" latinLnBrk="0" hangingPunct="1">
        <a:defRPr sz="2267" kern="1200">
          <a:solidFill>
            <a:schemeClr val="tx1"/>
          </a:solidFill>
          <a:latin typeface="+mn-lt"/>
          <a:ea typeface="+mn-ea"/>
          <a:cs typeface="+mn-cs"/>
        </a:defRPr>
      </a:lvl2pPr>
      <a:lvl3pPr marL="1089443" algn="l" defTabSz="1089443" rtl="0" eaLnBrk="1" latinLnBrk="0" hangingPunct="1">
        <a:defRPr sz="2267" kern="1200">
          <a:solidFill>
            <a:schemeClr val="tx1"/>
          </a:solidFill>
          <a:latin typeface="+mn-lt"/>
          <a:ea typeface="+mn-ea"/>
          <a:cs typeface="+mn-cs"/>
        </a:defRPr>
      </a:lvl3pPr>
      <a:lvl4pPr marL="1634166" algn="l" defTabSz="1089443" rtl="0" eaLnBrk="1" latinLnBrk="0" hangingPunct="1">
        <a:defRPr sz="2267" kern="1200">
          <a:solidFill>
            <a:schemeClr val="tx1"/>
          </a:solidFill>
          <a:latin typeface="+mn-lt"/>
          <a:ea typeface="+mn-ea"/>
          <a:cs typeface="+mn-cs"/>
        </a:defRPr>
      </a:lvl4pPr>
      <a:lvl5pPr marL="2178888" algn="l" defTabSz="1089443" rtl="0" eaLnBrk="1" latinLnBrk="0" hangingPunct="1">
        <a:defRPr sz="2267" kern="1200">
          <a:solidFill>
            <a:schemeClr val="tx1"/>
          </a:solidFill>
          <a:latin typeface="+mn-lt"/>
          <a:ea typeface="+mn-ea"/>
          <a:cs typeface="+mn-cs"/>
        </a:defRPr>
      </a:lvl5pPr>
      <a:lvl6pPr marL="2723609" algn="l" defTabSz="1089443" rtl="0" eaLnBrk="1" latinLnBrk="0" hangingPunct="1">
        <a:defRPr sz="2267" kern="1200">
          <a:solidFill>
            <a:schemeClr val="tx1"/>
          </a:solidFill>
          <a:latin typeface="+mn-lt"/>
          <a:ea typeface="+mn-ea"/>
          <a:cs typeface="+mn-cs"/>
        </a:defRPr>
      </a:lvl6pPr>
      <a:lvl7pPr marL="3268332" algn="l" defTabSz="1089443" rtl="0" eaLnBrk="1" latinLnBrk="0" hangingPunct="1">
        <a:defRPr sz="2267" kern="1200">
          <a:solidFill>
            <a:schemeClr val="tx1"/>
          </a:solidFill>
          <a:latin typeface="+mn-lt"/>
          <a:ea typeface="+mn-ea"/>
          <a:cs typeface="+mn-cs"/>
        </a:defRPr>
      </a:lvl7pPr>
      <a:lvl8pPr marL="3813051" algn="l" defTabSz="1089443" rtl="0" eaLnBrk="1" latinLnBrk="0" hangingPunct="1">
        <a:defRPr sz="2267" kern="1200">
          <a:solidFill>
            <a:schemeClr val="tx1"/>
          </a:solidFill>
          <a:latin typeface="+mn-lt"/>
          <a:ea typeface="+mn-ea"/>
          <a:cs typeface="+mn-cs"/>
        </a:defRPr>
      </a:lvl8pPr>
      <a:lvl9pPr marL="4357775" algn="l" defTabSz="1089443" rtl="0" eaLnBrk="1" latinLnBrk="0" hangingPunct="1">
        <a:defRPr sz="22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0"/>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959176" y="1185863"/>
            <a:ext cx="10273029" cy="4241296"/>
          </a:xfrm>
          <a:prstGeom prst="rect">
            <a:avLst/>
          </a:prstGeom>
          <a:noFill/>
          <a:ln w="9525">
            <a:noFill/>
            <a:miter lim="800000"/>
            <a:headEnd/>
            <a:tailEnd/>
          </a:ln>
        </p:spPr>
        <p:txBody>
          <a:bodyPr vert="horz" wrap="square" lIns="0" tIns="0" rIns="10867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2" name="Group 41"/>
          <p:cNvGrpSpPr/>
          <p:nvPr/>
        </p:nvGrpSpPr>
        <p:grpSpPr>
          <a:xfrm>
            <a:off x="576213" y="6400015"/>
            <a:ext cx="1014027" cy="303488"/>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
        <p:nvSpPr>
          <p:cNvPr id="2" name="TextBox 1"/>
          <p:cNvSpPr txBox="1"/>
          <p:nvPr userDrawn="1"/>
        </p:nvSpPr>
        <p:spPr>
          <a:xfrm>
            <a:off x="5049843" y="6337407"/>
            <a:ext cx="2009644" cy="307770"/>
          </a:xfrm>
          <a:prstGeom prst="rect">
            <a:avLst/>
          </a:prstGeom>
          <a:noFill/>
        </p:spPr>
        <p:txBody>
          <a:bodyPr wrap="none" lIns="91432" tIns="45717" rIns="91432" bIns="45717" rtlCol="0">
            <a:spAutoFit/>
          </a:bodyPr>
          <a:lstStyle/>
          <a:p>
            <a:pPr defTabSz="914326" fontAlgn="base">
              <a:spcBef>
                <a:spcPct val="0"/>
              </a:spcBef>
              <a:spcAft>
                <a:spcPct val="0"/>
              </a:spcAft>
              <a:buFont typeface="Arial" pitchFamily="34" charset="0"/>
              <a:buNone/>
              <a:defRPr/>
            </a:pPr>
            <a:r>
              <a:rPr lang="en-US" sz="1400" dirty="0" smtClean="0">
                <a:solidFill>
                  <a:srgbClr val="4B0D7E"/>
                </a:solidFill>
                <a:ea typeface="ＭＳ Ｐゴシック" pitchFamily="34" charset="-128"/>
              </a:rPr>
              <a:t>Proprietary and Confidential</a:t>
            </a:r>
          </a:p>
        </p:txBody>
      </p:sp>
      <p:sp>
        <p:nvSpPr>
          <p:cNvPr id="22" name="Slide Number Placeholder 7"/>
          <p:cNvSpPr txBox="1">
            <a:spLocks/>
          </p:cNvSpPr>
          <p:nvPr userDrawn="1"/>
        </p:nvSpPr>
        <p:spPr>
          <a:xfrm>
            <a:off x="11596475" y="6400013"/>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r" rtl="0" eaLnBrk="0" fontAlgn="base" hangingPunct="0">
              <a:spcBef>
                <a:spcPct val="0"/>
              </a:spcBef>
              <a:spcAft>
                <a:spcPct val="0"/>
              </a:spcAft>
              <a:defRPr sz="1704" kern="1200" smtClean="0">
                <a:solidFill>
                  <a:srgbClr val="ADAFB2"/>
                </a:solidFill>
                <a:latin typeface="Arial Narrow" pitchFamily="34" charset="0"/>
                <a:ea typeface="ＭＳ Ｐゴシック" pitchFamily="34" charset="-128"/>
                <a:cs typeface="+mn-cs"/>
              </a:defRPr>
            </a:lvl1pPr>
            <a:lvl2pPr marL="543390"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2pPr>
            <a:lvl3pPr marL="1086781"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3pPr>
            <a:lvl4pPr marL="1630172"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4pPr>
            <a:lvl5pPr marL="2173563" algn="l" rtl="0" fontAlgn="base">
              <a:spcBef>
                <a:spcPct val="0"/>
              </a:spcBef>
              <a:spcAft>
                <a:spcPct val="0"/>
              </a:spcAft>
              <a:defRPr sz="2800" kern="1200">
                <a:solidFill>
                  <a:schemeClr val="tx1"/>
                </a:solidFill>
                <a:latin typeface="Arial" pitchFamily="34" charset="0"/>
                <a:ea typeface="ＭＳ Ｐゴシック" pitchFamily="34" charset="-128"/>
                <a:cs typeface="+mn-cs"/>
              </a:defRPr>
            </a:lvl5pPr>
            <a:lvl6pPr marL="2716953" algn="l" defTabSz="1086781" rtl="0" eaLnBrk="1" latinLnBrk="0" hangingPunct="1">
              <a:defRPr sz="2800" kern="1200">
                <a:solidFill>
                  <a:schemeClr val="tx1"/>
                </a:solidFill>
                <a:latin typeface="Arial" pitchFamily="34" charset="0"/>
                <a:ea typeface="ＭＳ Ｐゴシック" pitchFamily="34" charset="-128"/>
                <a:cs typeface="+mn-cs"/>
              </a:defRPr>
            </a:lvl6pPr>
            <a:lvl7pPr marL="3260343" algn="l" defTabSz="1086781" rtl="0" eaLnBrk="1" latinLnBrk="0" hangingPunct="1">
              <a:defRPr sz="2800" kern="1200">
                <a:solidFill>
                  <a:schemeClr val="tx1"/>
                </a:solidFill>
                <a:latin typeface="Arial" pitchFamily="34" charset="0"/>
                <a:ea typeface="ＭＳ Ｐゴシック" pitchFamily="34" charset="-128"/>
                <a:cs typeface="+mn-cs"/>
              </a:defRPr>
            </a:lvl7pPr>
            <a:lvl8pPr marL="3803734" algn="l" defTabSz="1086781" rtl="0" eaLnBrk="1" latinLnBrk="0" hangingPunct="1">
              <a:defRPr sz="2800" kern="1200">
                <a:solidFill>
                  <a:schemeClr val="tx1"/>
                </a:solidFill>
                <a:latin typeface="Arial" pitchFamily="34" charset="0"/>
                <a:ea typeface="ＭＳ Ｐゴシック" pitchFamily="34" charset="-128"/>
                <a:cs typeface="+mn-cs"/>
              </a:defRPr>
            </a:lvl8pPr>
            <a:lvl9pPr marL="4347125" algn="l" defTabSz="1086781" rtl="0" eaLnBrk="1" latinLnBrk="0" hangingPunct="1">
              <a:defRPr sz="2800" kern="1200">
                <a:solidFill>
                  <a:schemeClr val="tx1"/>
                </a:solidFill>
                <a:latin typeface="Arial" pitchFamily="34" charset="0"/>
                <a:ea typeface="ＭＳ Ｐゴシック" pitchFamily="34" charset="-128"/>
                <a:cs typeface="+mn-cs"/>
              </a:defRPr>
            </a:lvl9pPr>
          </a:lstStyle>
          <a:p>
            <a:pPr>
              <a:defRPr/>
            </a:pPr>
            <a:fld id="{583AEE58-AB03-4533-B7B8-63113034422E}" type="slidenum">
              <a:rPr lang="en-US" sz="800"/>
              <a:pPr>
                <a:defRPr/>
              </a:pPr>
              <a:t>‹#›</a:t>
            </a:fld>
            <a:endParaRPr lang="en-US" sz="800" dirty="0"/>
          </a:p>
        </p:txBody>
      </p:sp>
      <p:sp>
        <p:nvSpPr>
          <p:cNvPr id="24" name="Footer Placeholder 4"/>
          <p:cNvSpPr>
            <a:spLocks noGrp="1"/>
          </p:cNvSpPr>
          <p:nvPr>
            <p:ph type="ftr" sz="quarter" idx="3"/>
          </p:nvPr>
        </p:nvSpPr>
        <p:spPr>
          <a:xfrm>
            <a:off x="4474928" y="6611619"/>
            <a:ext cx="3409245" cy="176970"/>
          </a:xfrm>
          <a:prstGeom prst="rect">
            <a:avLst/>
          </a:prstGeom>
        </p:spPr>
        <p:txBody>
          <a:bodyPr wrap="square" lIns="91432" tIns="45717" rIns="91432" bIns="45717" anchor="ctr">
            <a:spAutoFit/>
          </a:bodyPr>
          <a:lstStyle>
            <a:lvl1pPr marL="0" marR="0" indent="0" algn="ctr" defTabSz="987448" rtl="0" eaLnBrk="1" fontAlgn="base" latinLnBrk="0" hangingPunct="1">
              <a:lnSpc>
                <a:spcPct val="90000"/>
              </a:lnSpc>
              <a:spcBef>
                <a:spcPct val="50000"/>
              </a:spcBef>
              <a:spcAft>
                <a:spcPct val="0"/>
              </a:spcAft>
              <a:buClrTx/>
              <a:buSzTx/>
              <a:buFontTx/>
              <a:buNone/>
              <a:tabLst/>
              <a:defRPr lang="en-US" sz="600">
                <a:solidFill>
                  <a:schemeClr val="bg1">
                    <a:lumMod val="65000"/>
                  </a:schemeClr>
                </a:solidFill>
              </a:defRPr>
            </a:lvl1pPr>
          </a:lstStyle>
          <a:p>
            <a:r>
              <a:rPr dirty="0" smtClean="0">
                <a:solidFill>
                  <a:prstClr val="white">
                    <a:lumMod val="65000"/>
                  </a:prstClr>
                </a:solidFill>
                <a:latin typeface="Arial" charset="0"/>
                <a:ea typeface="ＭＳ Ｐゴシック" pitchFamily="34" charset="-128"/>
              </a:rPr>
              <a:t>© 2009-2020 The Feld Group Institute Confidential. All rights reserved.</a:t>
            </a:r>
            <a:endParaRPr dirty="0">
              <a:solidFill>
                <a:prstClr val="white">
                  <a:lumMod val="65000"/>
                </a:prstClr>
              </a:solidFill>
              <a:latin typeface="Arial" charset="0"/>
              <a:ea typeface="ＭＳ Ｐゴシック" pitchFamily="34" charset="-128"/>
            </a:endParaRPr>
          </a:p>
        </p:txBody>
      </p:sp>
    </p:spTree>
    <p:extLst>
      <p:ext uri="{BB962C8B-B14F-4D97-AF65-F5344CB8AC3E}">
        <p14:creationId xmlns:p14="http://schemas.microsoft.com/office/powerpoint/2010/main" val="1755969099"/>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2800" b="1"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5pPr>
      <a:lvl6pPr marL="544704"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6pPr>
      <a:lvl7pPr marL="1089410"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7pPr>
      <a:lvl8pPr marL="1634117"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8pPr>
      <a:lvl9pPr marL="2178823" algn="l" rtl="0" eaLnBrk="1" fontAlgn="base" hangingPunct="1">
        <a:lnSpc>
          <a:spcPct val="90000"/>
        </a:lnSpc>
        <a:spcBef>
          <a:spcPct val="0"/>
        </a:spcBef>
        <a:spcAft>
          <a:spcPct val="0"/>
        </a:spcAft>
        <a:defRPr sz="3500">
          <a:solidFill>
            <a:schemeClr val="tx2"/>
          </a:solidFill>
          <a:latin typeface="Arial" pitchFamily="34" charset="0"/>
          <a:ea typeface="ＭＳ Ｐゴシック" pitchFamily="34" charset="-128"/>
        </a:defRPr>
      </a:lvl9pPr>
    </p:titleStyle>
    <p:bodyStyle>
      <a:lvl1pPr marL="0" indent="0" algn="l" rtl="0" eaLnBrk="1" fontAlgn="base" hangingPunct="1">
        <a:spcBef>
          <a:spcPts val="1429"/>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66" indent="-250566" algn="l" rtl="0" eaLnBrk="1" fontAlgn="base" hangingPunct="1">
        <a:spcBef>
          <a:spcPts val="715"/>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18" indent="-249657" algn="l" rtl="0" eaLnBrk="1" fontAlgn="base" hangingPunct="1">
        <a:spcBef>
          <a:spcPts val="715"/>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482" indent="-249657" algn="l" rtl="0" eaLnBrk="1" fontAlgn="base" hangingPunct="1">
        <a:spcBef>
          <a:spcPts val="715"/>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047" indent="-250566" algn="l" rtl="0" eaLnBrk="1" fontAlgn="base" hangingPunct="1">
        <a:spcBef>
          <a:spcPts val="715"/>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39976" indent="-250566" algn="l" defTabSz="1089410" rtl="0" eaLnBrk="1" latinLnBrk="0" hangingPunct="1">
        <a:spcBef>
          <a:spcPct val="20000"/>
        </a:spcBef>
        <a:buSzPct val="64000"/>
        <a:buFont typeface="Courier New" pitchFamily="49" charset="0"/>
        <a:buChar char="o"/>
        <a:defRPr sz="1900" kern="1200" baseline="0">
          <a:solidFill>
            <a:schemeClr val="tx1"/>
          </a:solidFill>
          <a:latin typeface="+mn-lt"/>
          <a:ea typeface="+mn-ea"/>
          <a:cs typeface="+mn-cs"/>
        </a:defRPr>
      </a:lvl6pPr>
      <a:lvl7pPr marL="3540587" indent="-272354" algn="l" defTabSz="108941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85293" indent="-272354" algn="l" defTabSz="108941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629996" indent="-272354" algn="l" defTabSz="1089410"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89410" rtl="0" eaLnBrk="1" latinLnBrk="0" hangingPunct="1">
        <a:defRPr sz="2200" kern="1200">
          <a:solidFill>
            <a:schemeClr val="tx1"/>
          </a:solidFill>
          <a:latin typeface="+mn-lt"/>
          <a:ea typeface="+mn-ea"/>
          <a:cs typeface="+mn-cs"/>
        </a:defRPr>
      </a:lvl1pPr>
      <a:lvl2pPr marL="544704" algn="l" defTabSz="1089410" rtl="0" eaLnBrk="1" latinLnBrk="0" hangingPunct="1">
        <a:defRPr sz="2200" kern="1200">
          <a:solidFill>
            <a:schemeClr val="tx1"/>
          </a:solidFill>
          <a:latin typeface="+mn-lt"/>
          <a:ea typeface="+mn-ea"/>
          <a:cs typeface="+mn-cs"/>
        </a:defRPr>
      </a:lvl2pPr>
      <a:lvl3pPr marL="1089410" algn="l" defTabSz="1089410" rtl="0" eaLnBrk="1" latinLnBrk="0" hangingPunct="1">
        <a:defRPr sz="2200" kern="1200">
          <a:solidFill>
            <a:schemeClr val="tx1"/>
          </a:solidFill>
          <a:latin typeface="+mn-lt"/>
          <a:ea typeface="+mn-ea"/>
          <a:cs typeface="+mn-cs"/>
        </a:defRPr>
      </a:lvl3pPr>
      <a:lvl4pPr marL="1634117" algn="l" defTabSz="1089410" rtl="0" eaLnBrk="1" latinLnBrk="0" hangingPunct="1">
        <a:defRPr sz="2200" kern="1200">
          <a:solidFill>
            <a:schemeClr val="tx1"/>
          </a:solidFill>
          <a:latin typeface="+mn-lt"/>
          <a:ea typeface="+mn-ea"/>
          <a:cs typeface="+mn-cs"/>
        </a:defRPr>
      </a:lvl4pPr>
      <a:lvl5pPr marL="2178823" algn="l" defTabSz="1089410" rtl="0" eaLnBrk="1" latinLnBrk="0" hangingPunct="1">
        <a:defRPr sz="2200" kern="1200">
          <a:solidFill>
            <a:schemeClr val="tx1"/>
          </a:solidFill>
          <a:latin typeface="+mn-lt"/>
          <a:ea typeface="+mn-ea"/>
          <a:cs typeface="+mn-cs"/>
        </a:defRPr>
      </a:lvl5pPr>
      <a:lvl6pPr marL="2723527" algn="l" defTabSz="1089410" rtl="0" eaLnBrk="1" latinLnBrk="0" hangingPunct="1">
        <a:defRPr sz="2200" kern="1200">
          <a:solidFill>
            <a:schemeClr val="tx1"/>
          </a:solidFill>
          <a:latin typeface="+mn-lt"/>
          <a:ea typeface="+mn-ea"/>
          <a:cs typeface="+mn-cs"/>
        </a:defRPr>
      </a:lvl6pPr>
      <a:lvl7pPr marL="3268232" algn="l" defTabSz="1089410" rtl="0" eaLnBrk="1" latinLnBrk="0" hangingPunct="1">
        <a:defRPr sz="2200" kern="1200">
          <a:solidFill>
            <a:schemeClr val="tx1"/>
          </a:solidFill>
          <a:latin typeface="+mn-lt"/>
          <a:ea typeface="+mn-ea"/>
          <a:cs typeface="+mn-cs"/>
        </a:defRPr>
      </a:lvl7pPr>
      <a:lvl8pPr marL="3812939" algn="l" defTabSz="1089410" rtl="0" eaLnBrk="1" latinLnBrk="0" hangingPunct="1">
        <a:defRPr sz="2200" kern="1200">
          <a:solidFill>
            <a:schemeClr val="tx1"/>
          </a:solidFill>
          <a:latin typeface="+mn-lt"/>
          <a:ea typeface="+mn-ea"/>
          <a:cs typeface="+mn-cs"/>
        </a:defRPr>
      </a:lvl8pPr>
      <a:lvl9pPr marL="4357645" algn="l" defTabSz="1089410" rtl="0" eaLnBrk="1" latinLnBrk="0" hangingPunct="1">
        <a:defRPr sz="22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33" b="0" i="0" u="none" strike="noStrike" kern="1200" cap="none" spc="0" normalizeH="0" baseline="0" noProof="0">
                <a:ln>
                  <a:noFill/>
                </a:ln>
                <a:solidFill>
                  <a:srgbClr val="ADAFB2"/>
                </a:solidFill>
                <a:effectLst/>
                <a:uLnTx/>
                <a:uFillTx/>
                <a:latin typeface="Arial Narrow"/>
                <a:ea typeface="+mn-ea"/>
                <a:cs typeface="+mn-cs"/>
              </a:defRPr>
            </a:lvl1pPr>
          </a:lstStyle>
          <a:p>
            <a:pPr algn="ctr" fontAlgn="base">
              <a:spcAft>
                <a:spcPct val="0"/>
              </a:spcAft>
              <a:defRPr/>
            </a:pPr>
            <a:r>
              <a:rPr smtClean="0"/>
              <a:t>Proprietary and Confidential                                                      EFS Executive Steering Committee </a:t>
            </a:r>
            <a:endParaRPr dirty="0"/>
          </a:p>
        </p:txBody>
      </p:sp>
      <p:sp>
        <p:nvSpPr>
          <p:cNvPr id="20" name="Date Placeholder 24"/>
          <p:cNvSpPr>
            <a:spLocks noGrp="1"/>
          </p:cNvSpPr>
          <p:nvPr>
            <p:ph type="dt" sz="half" idx="2"/>
          </p:nvPr>
        </p:nvSpPr>
        <p:spPr>
          <a:xfrm>
            <a:off x="9462362" y="6079563"/>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33" smtClean="0">
                <a:solidFill>
                  <a:srgbClr val="ADAFB2"/>
                </a:solidFill>
                <a:latin typeface="Arial Narrow" pitchFamily="34" charset="0"/>
              </a:defRPr>
            </a:lvl1pPr>
          </a:lstStyle>
          <a:p>
            <a:pPr fontAlgn="base">
              <a:spcBef>
                <a:spcPct val="0"/>
              </a:spcBef>
              <a:spcAft>
                <a:spcPct val="0"/>
              </a:spcAft>
              <a:defRPr/>
            </a:pPr>
            <a:r>
              <a:rPr lang="en-US">
                <a:ea typeface="ＭＳ Ｐゴシック" pitchFamily="34" charset="-128"/>
              </a:rPr>
              <a:t>March 9, 2016</a:t>
            </a:r>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42" y="6325573"/>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33"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a:grpSpLocks noChangeAspect="1"/>
          </p:cNvGrpSpPr>
          <p:nvPr/>
        </p:nvGrpSpPr>
        <p:grpSpPr>
          <a:xfrm>
            <a:off x="224839" y="6196481"/>
            <a:ext cx="1100938" cy="483985"/>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491262794"/>
      </p:ext>
    </p:extLst>
  </p:cSld>
  <p:clrMap bg1="lt1" tx1="dk1" bg2="lt2" tx2="dk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467"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5pPr>
      <a:lvl6pPr marL="544721"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6pPr>
      <a:lvl7pPr marL="1089443"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7pPr>
      <a:lvl8pPr marL="163416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8pPr>
      <a:lvl9pPr marL="2178888"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267" b="1" kern="1200">
          <a:solidFill>
            <a:schemeClr val="tx1"/>
          </a:solidFill>
          <a:latin typeface="Arial Narrow" pitchFamily="34" charset="0"/>
          <a:ea typeface="ＭＳ Ｐゴシック" pitchFamily="34" charset="-128"/>
          <a:cs typeface="+mn-cs"/>
        </a:defRPr>
      </a:lvl1pPr>
      <a:lvl2pPr marL="250572" indent="-250572" algn="l" rtl="0" eaLnBrk="1" fontAlgn="base" hangingPunct="1">
        <a:spcBef>
          <a:spcPts val="716"/>
        </a:spcBef>
        <a:spcAft>
          <a:spcPct val="0"/>
        </a:spcAft>
        <a:buSzPct val="90000"/>
        <a:buFont typeface="Arial" pitchFamily="34" charset="0"/>
        <a:buChar char="•"/>
        <a:defRPr sz="2267" kern="1200">
          <a:solidFill>
            <a:schemeClr val="tx1"/>
          </a:solidFill>
          <a:latin typeface="Arial Narrow" pitchFamily="34" charset="0"/>
          <a:ea typeface="ＭＳ Ｐゴシック" pitchFamily="34" charset="-128"/>
          <a:cs typeface="+mn-cs"/>
        </a:defRPr>
      </a:lvl2pPr>
      <a:lvl3pPr marL="522934" indent="-249664" algn="l" rtl="0" eaLnBrk="1" fontAlgn="base" hangingPunct="1">
        <a:spcBef>
          <a:spcPts val="716"/>
        </a:spcBef>
        <a:spcAft>
          <a:spcPct val="0"/>
        </a:spcAft>
        <a:buSzPct val="90000"/>
        <a:buFont typeface="Lucida Grande" charset="0"/>
        <a:buChar char="–"/>
        <a:defRPr sz="1867" kern="1200">
          <a:solidFill>
            <a:schemeClr val="tx1"/>
          </a:solidFill>
          <a:latin typeface="Arial Narrow" pitchFamily="34" charset="0"/>
          <a:ea typeface="ＭＳ Ｐゴシック" pitchFamily="34" charset="-128"/>
          <a:cs typeface="+mn-cs"/>
        </a:defRPr>
      </a:lvl3pPr>
      <a:lvl4pPr marL="773503" indent="-249664" algn="l" rtl="0" eaLnBrk="1" fontAlgn="base" hangingPunct="1">
        <a:spcBef>
          <a:spcPts val="716"/>
        </a:spcBef>
        <a:spcAft>
          <a:spcPct val="0"/>
        </a:spcAft>
        <a:buSzPct val="64000"/>
        <a:buFont typeface="Courier New" pitchFamily="49" charset="0"/>
        <a:buChar char="o"/>
        <a:defRPr sz="1867" kern="1200">
          <a:solidFill>
            <a:schemeClr val="tx1"/>
          </a:solidFill>
          <a:latin typeface="Arial Narrow" pitchFamily="34" charset="0"/>
          <a:ea typeface="ＭＳ Ｐゴシック" pitchFamily="34" charset="-128"/>
          <a:cs typeface="+mn-cs"/>
        </a:defRPr>
      </a:lvl4pPr>
      <a:lvl5pPr marL="1024078" indent="-250572" algn="l" rtl="0" eaLnBrk="1" fontAlgn="base" hangingPunct="1">
        <a:spcBef>
          <a:spcPts val="716"/>
        </a:spcBef>
        <a:spcAft>
          <a:spcPct val="0"/>
        </a:spcAft>
        <a:buSzPct val="64000"/>
        <a:buFont typeface="Courier New" pitchFamily="49" charset="0"/>
        <a:buChar char="o"/>
        <a:defRPr sz="1867" kern="1200" baseline="0">
          <a:solidFill>
            <a:schemeClr val="tx1"/>
          </a:solidFill>
          <a:latin typeface="Arial Narrow" pitchFamily="34" charset="0"/>
          <a:ea typeface="ＭＳ Ｐゴシック" pitchFamily="34" charset="-128"/>
          <a:cs typeface="+mn-cs"/>
        </a:defRPr>
      </a:lvl5pPr>
      <a:lvl6pPr marL="1340016" indent="-250572" algn="l" defTabSz="1089443" rtl="0" eaLnBrk="1" latinLnBrk="0" hangingPunct="1">
        <a:spcBef>
          <a:spcPct val="20000"/>
        </a:spcBef>
        <a:buSzPct val="64000"/>
        <a:buFont typeface="Courier New" pitchFamily="49" charset="0"/>
        <a:buChar char="o"/>
        <a:defRPr sz="1867" kern="1200" baseline="0">
          <a:solidFill>
            <a:schemeClr val="tx1"/>
          </a:solidFill>
          <a:latin typeface="+mn-lt"/>
          <a:ea typeface="+mn-ea"/>
          <a:cs typeface="+mn-cs"/>
        </a:defRPr>
      </a:lvl6pPr>
      <a:lvl7pPr marL="3540693"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408541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63013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en-US"/>
      </a:defPPr>
      <a:lvl1pPr marL="0" algn="l" defTabSz="1089443" rtl="0" eaLnBrk="1" latinLnBrk="0" hangingPunct="1">
        <a:defRPr sz="2267" kern="1200">
          <a:solidFill>
            <a:schemeClr val="tx1"/>
          </a:solidFill>
          <a:latin typeface="+mn-lt"/>
          <a:ea typeface="+mn-ea"/>
          <a:cs typeface="+mn-cs"/>
        </a:defRPr>
      </a:lvl1pPr>
      <a:lvl2pPr marL="544721" algn="l" defTabSz="1089443" rtl="0" eaLnBrk="1" latinLnBrk="0" hangingPunct="1">
        <a:defRPr sz="2267" kern="1200">
          <a:solidFill>
            <a:schemeClr val="tx1"/>
          </a:solidFill>
          <a:latin typeface="+mn-lt"/>
          <a:ea typeface="+mn-ea"/>
          <a:cs typeface="+mn-cs"/>
        </a:defRPr>
      </a:lvl2pPr>
      <a:lvl3pPr marL="1089443" algn="l" defTabSz="1089443" rtl="0" eaLnBrk="1" latinLnBrk="0" hangingPunct="1">
        <a:defRPr sz="2267" kern="1200">
          <a:solidFill>
            <a:schemeClr val="tx1"/>
          </a:solidFill>
          <a:latin typeface="+mn-lt"/>
          <a:ea typeface="+mn-ea"/>
          <a:cs typeface="+mn-cs"/>
        </a:defRPr>
      </a:lvl3pPr>
      <a:lvl4pPr marL="1634166" algn="l" defTabSz="1089443" rtl="0" eaLnBrk="1" latinLnBrk="0" hangingPunct="1">
        <a:defRPr sz="2267" kern="1200">
          <a:solidFill>
            <a:schemeClr val="tx1"/>
          </a:solidFill>
          <a:latin typeface="+mn-lt"/>
          <a:ea typeface="+mn-ea"/>
          <a:cs typeface="+mn-cs"/>
        </a:defRPr>
      </a:lvl4pPr>
      <a:lvl5pPr marL="2178888" algn="l" defTabSz="1089443" rtl="0" eaLnBrk="1" latinLnBrk="0" hangingPunct="1">
        <a:defRPr sz="2267" kern="1200">
          <a:solidFill>
            <a:schemeClr val="tx1"/>
          </a:solidFill>
          <a:latin typeface="+mn-lt"/>
          <a:ea typeface="+mn-ea"/>
          <a:cs typeface="+mn-cs"/>
        </a:defRPr>
      </a:lvl5pPr>
      <a:lvl6pPr marL="2723609" algn="l" defTabSz="1089443" rtl="0" eaLnBrk="1" latinLnBrk="0" hangingPunct="1">
        <a:defRPr sz="2267" kern="1200">
          <a:solidFill>
            <a:schemeClr val="tx1"/>
          </a:solidFill>
          <a:latin typeface="+mn-lt"/>
          <a:ea typeface="+mn-ea"/>
          <a:cs typeface="+mn-cs"/>
        </a:defRPr>
      </a:lvl6pPr>
      <a:lvl7pPr marL="3268332" algn="l" defTabSz="1089443" rtl="0" eaLnBrk="1" latinLnBrk="0" hangingPunct="1">
        <a:defRPr sz="2267" kern="1200">
          <a:solidFill>
            <a:schemeClr val="tx1"/>
          </a:solidFill>
          <a:latin typeface="+mn-lt"/>
          <a:ea typeface="+mn-ea"/>
          <a:cs typeface="+mn-cs"/>
        </a:defRPr>
      </a:lvl7pPr>
      <a:lvl8pPr marL="3813051" algn="l" defTabSz="1089443" rtl="0" eaLnBrk="1" latinLnBrk="0" hangingPunct="1">
        <a:defRPr sz="2267" kern="1200">
          <a:solidFill>
            <a:schemeClr val="tx1"/>
          </a:solidFill>
          <a:latin typeface="+mn-lt"/>
          <a:ea typeface="+mn-ea"/>
          <a:cs typeface="+mn-cs"/>
        </a:defRPr>
      </a:lvl8pPr>
      <a:lvl9pPr marL="4357775" algn="l" defTabSz="1089443" rtl="0" eaLnBrk="1" latinLnBrk="0" hangingPunct="1">
        <a:defRPr sz="22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488" y="132821"/>
            <a:ext cx="11700581" cy="74980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lgn="l" rtl="0" eaLnBrk="1" fontAlgn="base" hangingPunct="1">
              <a:lnSpc>
                <a:spcPct val="90000"/>
              </a:lnSpc>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1828843" y="1555750"/>
            <a:ext cx="8538633" cy="3749675"/>
          </a:xfrm>
          <a:prstGeom prst="rect">
            <a:avLst/>
          </a:prstGeom>
        </p:spPr>
        <p:txBody>
          <a:bodyPr vert="horz" lIns="0" tIns="0" rIns="91314"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Footer Placeholder 13"/>
          <p:cNvSpPr>
            <a:spLocks noGrp="1"/>
          </p:cNvSpPr>
          <p:nvPr>
            <p:ph type="ftr" sz="quarter" idx="3"/>
          </p:nvPr>
        </p:nvSpPr>
        <p:spPr>
          <a:xfrm>
            <a:off x="4622877" y="6523738"/>
            <a:ext cx="3743113" cy="273281"/>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ctr">
              <a:lnSpc>
                <a:spcPct val="150000"/>
              </a:lnSpc>
              <a:spcBef>
                <a:spcPts val="0"/>
              </a:spcBef>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algn="l" defTabSz="1217280" eaLnBrk="0" fontAlgn="base" hangingPunct="0">
              <a:spcAft>
                <a:spcPct val="0"/>
              </a:spcAft>
              <a:defRPr/>
            </a:pPr>
            <a:r>
              <a:t>Shipment EFS Portfolio Approach                   |          FedEx Strategic PMO</a:t>
            </a:r>
            <a:endParaRPr dirty="0"/>
          </a:p>
        </p:txBody>
      </p:sp>
      <p:sp>
        <p:nvSpPr>
          <p:cNvPr id="17" name="Slide Number Placeholder 16"/>
          <p:cNvSpPr>
            <a:spLocks noGrp="1"/>
          </p:cNvSpPr>
          <p:nvPr>
            <p:ph type="sldNum" sz="quarter" idx="4"/>
          </p:nvPr>
        </p:nvSpPr>
        <p:spPr>
          <a:xfrm>
            <a:off x="11598064" y="6570692"/>
            <a:ext cx="365760" cy="18288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defRPr kumimoji="0" lang="en-US" sz="1067" b="0" i="0" u="none" strike="noStrike" kern="1200" cap="none" spc="0" normalizeH="0" baseline="0" noProof="0" smtClean="0">
                <a:ln>
                  <a:noFill/>
                </a:ln>
                <a:solidFill>
                  <a:srgbClr val="ADAFB2"/>
                </a:solidFill>
                <a:effectLst/>
                <a:uLnTx/>
                <a:uFillTx/>
                <a:latin typeface="Arial Narrow"/>
                <a:ea typeface="+mn-ea"/>
                <a:cs typeface="+mn-cs"/>
              </a:defRPr>
            </a:lvl1pPr>
          </a:lstStyle>
          <a:p>
            <a:pPr defTabSz="1217280" eaLnBrk="0" fontAlgn="base" hangingPunct="0">
              <a:spcBef>
                <a:spcPct val="0"/>
              </a:spcBef>
              <a:spcAft>
                <a:spcPct val="0"/>
              </a:spcAft>
              <a:defRPr/>
            </a:pPr>
            <a:fld id="{039833E3-2DB9-4BEE-B686-F543F57A0C08}" type="slidenum">
              <a:rPr/>
              <a:pPr defTabSz="1217280" eaLnBrk="0" fontAlgn="base" hangingPunct="0">
                <a:spcBef>
                  <a:spcPct val="0"/>
                </a:spcBef>
                <a:spcAft>
                  <a:spcPct val="0"/>
                </a:spcAft>
                <a:defRPr/>
              </a:pPr>
              <a:t>‹#›</a:t>
            </a:fld>
            <a:endParaRPr/>
          </a:p>
        </p:txBody>
      </p:sp>
      <p:grpSp>
        <p:nvGrpSpPr>
          <p:cNvPr id="57" name="Group 56"/>
          <p:cNvGrpSpPr/>
          <p:nvPr/>
        </p:nvGrpSpPr>
        <p:grpSpPr>
          <a:xfrm>
            <a:off x="220485" y="6479153"/>
            <a:ext cx="659755" cy="245819"/>
            <a:chOff x="638175" y="6148806"/>
            <a:chExt cx="1401761" cy="560209"/>
          </a:xfrm>
        </p:grpSpPr>
        <p:grpSp>
          <p:nvGrpSpPr>
            <p:cNvPr id="4" name="Group 19"/>
            <p:cNvGrpSpPr/>
            <p:nvPr userDrawn="1"/>
          </p:nvGrpSpPr>
          <p:grpSpPr>
            <a:xfrm>
              <a:off x="1371633" y="6148806"/>
              <a:ext cx="668303" cy="376036"/>
              <a:chOff x="1216025" y="5774531"/>
              <a:chExt cx="569913" cy="320674"/>
            </a:xfrm>
            <a:solidFill>
              <a:srgbClr val="ADAFB2"/>
            </a:solidFill>
          </p:grpSpPr>
          <p:sp>
            <p:nvSpPr>
              <p:cNvPr id="22" name="Freeform 7"/>
              <p:cNvSpPr>
                <a:spLocks noEditPoints="1"/>
              </p:cNvSpPr>
              <p:nvPr userDrawn="1"/>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kern="0">
                  <a:solidFill>
                    <a:sysClr val="windowText" lastClr="000000"/>
                  </a:solidFill>
                  <a:latin typeface="Arial" charset="0"/>
                  <a:ea typeface="ＭＳ Ｐゴシック" charset="0"/>
                </a:endParaRPr>
              </a:p>
            </p:txBody>
          </p:sp>
          <p:sp>
            <p:nvSpPr>
              <p:cNvPr id="23" name="Freeform 8"/>
              <p:cNvSpPr>
                <a:spLocks/>
              </p:cNvSpPr>
              <p:nvPr userDrawn="1"/>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kern="0">
                  <a:solidFill>
                    <a:sysClr val="windowText" lastClr="000000"/>
                  </a:solidFill>
                  <a:latin typeface="Arial" charset="0"/>
                  <a:ea typeface="ＭＳ Ｐゴシック" charset="0"/>
                </a:endParaRPr>
              </a:p>
            </p:txBody>
          </p:sp>
          <p:sp>
            <p:nvSpPr>
              <p:cNvPr id="24" name="Freeform 9"/>
              <p:cNvSpPr>
                <a:spLocks/>
              </p:cNvSpPr>
              <p:nvPr userDrawn="1"/>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kern="0">
                  <a:solidFill>
                    <a:sysClr val="windowText" lastClr="000000"/>
                  </a:solidFill>
                  <a:latin typeface="Arial" charset="0"/>
                  <a:ea typeface="ＭＳ Ｐゴシック" charset="0"/>
                </a:endParaRPr>
              </a:p>
            </p:txBody>
          </p:sp>
        </p:grpSp>
        <p:sp>
          <p:nvSpPr>
            <p:cNvPr id="21" name="Freeform 10"/>
            <p:cNvSpPr>
              <a:spLocks noEditPoints="1"/>
            </p:cNvSpPr>
            <p:nvPr userDrawn="1"/>
          </p:nvSpPr>
          <p:spPr bwMode="auto">
            <a:xfrm>
              <a:off x="638175" y="6148806"/>
              <a:ext cx="733458" cy="385344"/>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rgbClr val="4D148C"/>
            </a:solidFill>
            <a:ln w="9525">
              <a:noFill/>
              <a:round/>
              <a:headEnd/>
              <a:tailEnd/>
            </a:ln>
          </p:spPr>
          <p:txBody>
            <a:bodyPr vert="horz" wrap="square" lIns="91440" tIns="45720" rIns="91440" bIns="45720" numCol="1" anchor="t" anchorCtr="0" compatLnSpc="1">
              <a:prstTxWarp prst="textNoShape">
                <a:avLst/>
              </a:prstTxWarp>
            </a:bodyPr>
            <a:lstStyle/>
            <a:p>
              <a:pPr algn="ctr" defTabSz="1217280">
                <a:defRPr/>
              </a:pPr>
              <a:endParaRPr lang="en-US" kern="0">
                <a:solidFill>
                  <a:sysClr val="windowText" lastClr="000000"/>
                </a:solidFill>
                <a:latin typeface="Arial" charset="0"/>
                <a:ea typeface="ＭＳ Ｐゴシック" charset="0"/>
              </a:endParaRPr>
            </a:p>
          </p:txBody>
        </p:sp>
        <p:grpSp>
          <p:nvGrpSpPr>
            <p:cNvPr id="7" name="Group 56"/>
            <p:cNvGrpSpPr/>
            <p:nvPr userDrawn="1"/>
          </p:nvGrpSpPr>
          <p:grpSpPr>
            <a:xfrm>
              <a:off x="1371633" y="6575701"/>
              <a:ext cx="611209" cy="133314"/>
              <a:chOff x="3898901" y="2554288"/>
              <a:chExt cx="858838" cy="187325"/>
            </a:xfrm>
            <a:solidFill>
              <a:schemeClr val="tx2"/>
            </a:solidFill>
          </p:grpSpPr>
          <p:sp>
            <p:nvSpPr>
              <p:cNvPr id="2065" name="Freeform 17"/>
              <p:cNvSpPr>
                <a:spLocks/>
              </p:cNvSpPr>
              <p:nvPr userDrawn="1"/>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66" name="Freeform 18"/>
              <p:cNvSpPr>
                <a:spLocks noEditPoints="1"/>
              </p:cNvSpPr>
              <p:nvPr userDrawn="1"/>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67" name="Freeform 19"/>
              <p:cNvSpPr>
                <a:spLocks/>
              </p:cNvSpPr>
              <p:nvPr userDrawn="1"/>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68" name="Freeform 20"/>
              <p:cNvSpPr>
                <a:spLocks/>
              </p:cNvSpPr>
              <p:nvPr userDrawn="1"/>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69" name="Freeform 21"/>
              <p:cNvSpPr>
                <a:spLocks noEditPoints="1"/>
              </p:cNvSpPr>
              <p:nvPr userDrawn="1"/>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70" name="Freeform 22"/>
              <p:cNvSpPr>
                <a:spLocks/>
              </p:cNvSpPr>
              <p:nvPr userDrawn="1"/>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71" name="Freeform 23"/>
              <p:cNvSpPr>
                <a:spLocks noEditPoints="1"/>
              </p:cNvSpPr>
              <p:nvPr userDrawn="1"/>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sp>
            <p:nvSpPr>
              <p:cNvPr id="2072" name="Freeform 24"/>
              <p:cNvSpPr>
                <a:spLocks/>
              </p:cNvSpPr>
              <p:nvPr userDrawn="1"/>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217280" fontAlgn="base">
                  <a:lnSpc>
                    <a:spcPct val="90000"/>
                  </a:lnSpc>
                  <a:spcBef>
                    <a:spcPct val="50000"/>
                  </a:spcBef>
                  <a:spcAft>
                    <a:spcPct val="0"/>
                  </a:spcAft>
                </a:pPr>
                <a:endParaRPr lang="en-US">
                  <a:solidFill>
                    <a:prstClr val="black"/>
                  </a:solidFill>
                  <a:latin typeface="Arial" charset="0"/>
                  <a:ea typeface="ＭＳ Ｐゴシック" charset="0"/>
                </a:endParaRPr>
              </a:p>
            </p:txBody>
          </p:sp>
        </p:grpSp>
      </p:grpSp>
    </p:spTree>
    <p:extLst>
      <p:ext uri="{BB962C8B-B14F-4D97-AF65-F5344CB8AC3E}">
        <p14:creationId xmlns:p14="http://schemas.microsoft.com/office/powerpoint/2010/main" val="1315009160"/>
      </p:ext>
    </p:extLst>
  </p:cSld>
  <p:clrMap bg1="lt1" tx1="dk1" bg2="lt2" tx2="dk2" accent1="accent1" accent2="accent2" accent3="accent3" accent4="accent4" accent5="accent5" accent6="accent6" hlink="hlink" folHlink="folHlink"/>
  <p:transition xmlns:p14="http://schemas.microsoft.com/office/powerpoint/2010/main"/>
  <p:timing>
    <p:tnLst>
      <p:par>
        <p:cTn xmlns:p14="http://schemas.microsoft.com/office/powerpoint/2010/main" id="1" dur="indefinite" restart="never" nodeType="tmRoot"/>
      </p:par>
    </p:tnLst>
  </p:timing>
  <p:hf hdr="0"/>
  <p:txStyles>
    <p:titleStyle>
      <a:lvl1pPr algn="ctr" defTabSz="1217280" rtl="0" eaLnBrk="1" latinLnBrk="0" hangingPunct="1">
        <a:spcBef>
          <a:spcPct val="0"/>
        </a:spcBef>
        <a:buNone/>
        <a:defRPr lang="en-US" sz="4267" b="0" kern="1200" dirty="0" smtClean="0">
          <a:solidFill>
            <a:schemeClr val="tx2"/>
          </a:solidFill>
          <a:latin typeface="+mj-lt"/>
          <a:ea typeface="+mj-ea"/>
          <a:cs typeface="+mj-cs"/>
        </a:defRPr>
      </a:lvl1pPr>
    </p:titleStyle>
    <p:bodyStyle>
      <a:lvl1pPr marL="156377" indent="-156377" algn="l" defTabSz="1217280" rtl="0" eaLnBrk="1" latinLnBrk="0" hangingPunct="1">
        <a:spcBef>
          <a:spcPts val="1600"/>
        </a:spcBef>
        <a:buSzPct val="90000"/>
        <a:buFont typeface="Arial" pitchFamily="34" charset="0"/>
        <a:buChar char="•"/>
        <a:defRPr sz="2400" kern="1200">
          <a:solidFill>
            <a:schemeClr val="tx1"/>
          </a:solidFill>
          <a:latin typeface="Arial Narrow" pitchFamily="34" charset="0"/>
          <a:ea typeface="+mn-ea"/>
          <a:cs typeface="+mn-cs"/>
        </a:defRPr>
      </a:lvl1pPr>
      <a:lvl2pPr marL="302172" indent="-145795" algn="l" defTabSz="1217280" rtl="0" eaLnBrk="1" latinLnBrk="0" hangingPunct="1">
        <a:spcBef>
          <a:spcPts val="800"/>
        </a:spcBef>
        <a:buSzPct val="90000"/>
        <a:buFont typeface="Arial Narrow" pitchFamily="34" charset="0"/>
        <a:buChar char="◦"/>
        <a:defRPr sz="2400" kern="1200">
          <a:solidFill>
            <a:schemeClr val="tx1"/>
          </a:solidFill>
          <a:latin typeface="Arial Narrow" pitchFamily="34" charset="0"/>
          <a:ea typeface="+mn-ea"/>
          <a:cs typeface="+mn-cs"/>
        </a:defRPr>
      </a:lvl2pPr>
      <a:lvl3pPr marL="458551" indent="-156377" algn="l" defTabSz="1217280" rtl="0" eaLnBrk="1" latinLnBrk="0" hangingPunct="1">
        <a:spcBef>
          <a:spcPts val="800"/>
        </a:spcBef>
        <a:buSzPct val="90000"/>
        <a:buFont typeface="Arial" pitchFamily="34" charset="0"/>
        <a:buChar char="-"/>
        <a:defRPr sz="2400" kern="1200">
          <a:solidFill>
            <a:schemeClr val="tx1"/>
          </a:solidFill>
          <a:latin typeface="Arial Narrow" pitchFamily="34" charset="0"/>
          <a:ea typeface="+mn-ea"/>
          <a:cs typeface="+mn-cs"/>
        </a:defRPr>
      </a:lvl3pPr>
      <a:lvl4pPr marL="614927" indent="-156377" algn="l" defTabSz="1217280" rtl="0" eaLnBrk="1" latinLnBrk="0" hangingPunct="1">
        <a:spcBef>
          <a:spcPts val="800"/>
        </a:spcBef>
        <a:buSzPct val="90000"/>
        <a:buFont typeface="Arial" pitchFamily="34" charset="0"/>
        <a:buChar char="•"/>
        <a:defRPr sz="2133" kern="1200">
          <a:solidFill>
            <a:schemeClr val="tx1"/>
          </a:solidFill>
          <a:latin typeface="Arial Narrow" pitchFamily="34" charset="0"/>
          <a:ea typeface="+mn-ea"/>
          <a:cs typeface="+mn-cs"/>
        </a:defRPr>
      </a:lvl4pPr>
      <a:lvl5pPr marL="758689" indent="-156377" algn="l" defTabSz="1217280" rtl="0" eaLnBrk="1" latinLnBrk="0" hangingPunct="1">
        <a:spcBef>
          <a:spcPts val="800"/>
        </a:spcBef>
        <a:buSzPct val="90000"/>
        <a:buFont typeface="Arial Narrow" pitchFamily="34" charset="0"/>
        <a:buChar char="◦"/>
        <a:defRPr sz="2133" kern="1200">
          <a:solidFill>
            <a:schemeClr val="tx1"/>
          </a:solidFill>
          <a:latin typeface="Arial Narrow" pitchFamily="34" charset="0"/>
          <a:ea typeface="+mn-ea"/>
          <a:cs typeface="+mn-cs"/>
        </a:defRPr>
      </a:lvl5pPr>
      <a:lvl6pPr marL="3347424"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608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4705"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3323" indent="-304288" algn="l" defTabSz="121728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7280" rtl="0" eaLnBrk="1" latinLnBrk="0" hangingPunct="1">
        <a:defRPr sz="2400" kern="1200">
          <a:solidFill>
            <a:schemeClr val="tx1"/>
          </a:solidFill>
          <a:latin typeface="+mn-lt"/>
          <a:ea typeface="+mn-ea"/>
          <a:cs typeface="+mn-cs"/>
        </a:defRPr>
      </a:lvl1pPr>
      <a:lvl2pPr marL="608579" algn="l" defTabSz="1217280" rtl="0" eaLnBrk="1" latinLnBrk="0" hangingPunct="1">
        <a:defRPr sz="2400" kern="1200">
          <a:solidFill>
            <a:schemeClr val="tx1"/>
          </a:solidFill>
          <a:latin typeface="+mn-lt"/>
          <a:ea typeface="+mn-ea"/>
          <a:cs typeface="+mn-cs"/>
        </a:defRPr>
      </a:lvl2pPr>
      <a:lvl3pPr marL="1217280" algn="l" defTabSz="1217280" rtl="0" eaLnBrk="1" latinLnBrk="0" hangingPunct="1">
        <a:defRPr sz="2400" kern="1200">
          <a:solidFill>
            <a:schemeClr val="tx1"/>
          </a:solidFill>
          <a:latin typeface="+mn-lt"/>
          <a:ea typeface="+mn-ea"/>
          <a:cs typeface="+mn-cs"/>
        </a:defRPr>
      </a:lvl3pPr>
      <a:lvl4pPr marL="1825898" algn="l" defTabSz="1217280" rtl="0" eaLnBrk="1" latinLnBrk="0" hangingPunct="1">
        <a:defRPr sz="2400" kern="1200">
          <a:solidFill>
            <a:schemeClr val="tx1"/>
          </a:solidFill>
          <a:latin typeface="+mn-lt"/>
          <a:ea typeface="+mn-ea"/>
          <a:cs typeface="+mn-cs"/>
        </a:defRPr>
      </a:lvl4pPr>
      <a:lvl5pPr marL="2434558" algn="l" defTabSz="1217280" rtl="0" eaLnBrk="1" latinLnBrk="0" hangingPunct="1">
        <a:defRPr sz="2400" kern="1200">
          <a:solidFill>
            <a:schemeClr val="tx1"/>
          </a:solidFill>
          <a:latin typeface="+mn-lt"/>
          <a:ea typeface="+mn-ea"/>
          <a:cs typeface="+mn-cs"/>
        </a:defRPr>
      </a:lvl5pPr>
      <a:lvl6pPr marL="3043136" algn="l" defTabSz="1217280" rtl="0" eaLnBrk="1" latinLnBrk="0" hangingPunct="1">
        <a:defRPr sz="2400" kern="1200">
          <a:solidFill>
            <a:schemeClr val="tx1"/>
          </a:solidFill>
          <a:latin typeface="+mn-lt"/>
          <a:ea typeface="+mn-ea"/>
          <a:cs typeface="+mn-cs"/>
        </a:defRPr>
      </a:lvl6pPr>
      <a:lvl7pPr marL="3651715" algn="l" defTabSz="1217280" rtl="0" eaLnBrk="1" latinLnBrk="0" hangingPunct="1">
        <a:defRPr sz="2400" kern="1200">
          <a:solidFill>
            <a:schemeClr val="tx1"/>
          </a:solidFill>
          <a:latin typeface="+mn-lt"/>
          <a:ea typeface="+mn-ea"/>
          <a:cs typeface="+mn-cs"/>
        </a:defRPr>
      </a:lvl7pPr>
      <a:lvl8pPr marL="4260373" algn="l" defTabSz="1217280" rtl="0" eaLnBrk="1" latinLnBrk="0" hangingPunct="1">
        <a:defRPr sz="2400" kern="1200">
          <a:solidFill>
            <a:schemeClr val="tx1"/>
          </a:solidFill>
          <a:latin typeface="+mn-lt"/>
          <a:ea typeface="+mn-ea"/>
          <a:cs typeface="+mn-cs"/>
        </a:defRPr>
      </a:lvl8pPr>
      <a:lvl9pPr marL="4869016" algn="l" defTabSz="121728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93301"/>
      </p:ext>
    </p:extLst>
  </p:cSld>
  <p:clrMap bg1="lt1" tx1="dk1" bg2="lt2" tx2="dk2" accent1="accent1" accent2="accent2" accent3="accent3" accent4="accent4" accent5="accent5" accent6="accent6" hlink="hlink" folHlink="folHlink"/>
  <p:transition xmlns:p14="http://schemas.microsoft.com/office/powerpoint/2010/main"/>
  <p:timing>
    <p:tnLst>
      <p:par>
        <p:cTn xmlns:p14="http://schemas.microsoft.com/office/powerpoint/2010/main" id="1" dur="indefinite" restart="never" nodeType="tmRoot"/>
      </p:par>
    </p:tnLst>
  </p:timing>
  <p:hf hdr="0" ftr="0" dt="0"/>
  <p:txStyles>
    <p:titleStyle>
      <a:lvl1pPr algn="ctr" defTabSz="1219170" rtl="0" eaLnBrk="1" latinLnBrk="0" hangingPunct="1">
        <a:spcBef>
          <a:spcPct val="0"/>
        </a:spcBef>
        <a:buNone/>
        <a:defRPr lang="en-US" sz="4800" b="0" kern="1200" dirty="0" smtClean="0">
          <a:solidFill>
            <a:schemeClr val="tx2"/>
          </a:solidFill>
          <a:latin typeface="+mj-lt"/>
          <a:ea typeface="+mj-ea"/>
          <a:cs typeface="+mj-cs"/>
        </a:defRPr>
      </a:lvl1pPr>
    </p:titleStyle>
    <p:bodyStyle>
      <a:lvl1pPr marL="156629" indent="-156629" algn="l" defTabSz="1219170" rtl="0" eaLnBrk="1" latinLnBrk="0" hangingPunct="1">
        <a:spcBef>
          <a:spcPts val="1600"/>
        </a:spcBef>
        <a:buSzPct val="90000"/>
        <a:buFont typeface="Arial" pitchFamily="34" charset="0"/>
        <a:buChar char="•"/>
        <a:defRPr sz="2400" kern="1200">
          <a:solidFill>
            <a:schemeClr val="tx1"/>
          </a:solidFill>
          <a:latin typeface="Arial Narrow" pitchFamily="34" charset="0"/>
          <a:ea typeface="+mn-ea"/>
          <a:cs typeface="+mn-cs"/>
        </a:defRPr>
      </a:lvl1pPr>
      <a:lvl2pPr marL="302676" indent="-146047" algn="l" defTabSz="1219170" rtl="0" eaLnBrk="1" latinLnBrk="0" hangingPunct="1">
        <a:spcBef>
          <a:spcPts val="800"/>
        </a:spcBef>
        <a:buSzPct val="90000"/>
        <a:buFont typeface="Arial Narrow" pitchFamily="34" charset="0"/>
        <a:buChar char="◦"/>
        <a:defRPr sz="2400" kern="1200">
          <a:solidFill>
            <a:schemeClr val="tx1"/>
          </a:solidFill>
          <a:latin typeface="Arial Narrow" pitchFamily="34" charset="0"/>
          <a:ea typeface="+mn-ea"/>
          <a:cs typeface="+mn-cs"/>
        </a:defRPr>
      </a:lvl2pPr>
      <a:lvl3pPr marL="459306" indent="-156629" algn="l" defTabSz="1219170" rtl="0" eaLnBrk="1" latinLnBrk="0" hangingPunct="1">
        <a:spcBef>
          <a:spcPts val="800"/>
        </a:spcBef>
        <a:buSzPct val="90000"/>
        <a:buFont typeface="Arial" pitchFamily="34" charset="0"/>
        <a:buChar char="-"/>
        <a:defRPr sz="2400" kern="1200">
          <a:solidFill>
            <a:schemeClr val="tx1"/>
          </a:solidFill>
          <a:latin typeface="Arial Narrow" pitchFamily="34" charset="0"/>
          <a:ea typeface="+mn-ea"/>
          <a:cs typeface="+mn-cs"/>
        </a:defRPr>
      </a:lvl3pPr>
      <a:lvl4pPr marL="615935" indent="-156629" algn="l" defTabSz="1219170" rtl="0" eaLnBrk="1" latinLnBrk="0" hangingPunct="1">
        <a:spcBef>
          <a:spcPts val="800"/>
        </a:spcBef>
        <a:buSzPct val="90000"/>
        <a:buFont typeface="Arial" pitchFamily="34" charset="0"/>
        <a:buChar char="•"/>
        <a:defRPr sz="2133" kern="1200">
          <a:solidFill>
            <a:schemeClr val="tx1"/>
          </a:solidFill>
          <a:latin typeface="Arial Narrow" pitchFamily="34" charset="0"/>
          <a:ea typeface="+mn-ea"/>
          <a:cs typeface="+mn-cs"/>
        </a:defRPr>
      </a:lvl4pPr>
      <a:lvl5pPr marL="759865" indent="-156629" algn="l" defTabSz="1219170" rtl="0" eaLnBrk="1" latinLnBrk="0" hangingPunct="1">
        <a:spcBef>
          <a:spcPts val="800"/>
        </a:spcBef>
        <a:buSzPct val="90000"/>
        <a:buFont typeface="Arial Narrow" pitchFamily="34" charset="0"/>
        <a:buChar char="◦"/>
        <a:defRPr sz="2133" kern="1200">
          <a:solidFill>
            <a:schemeClr val="tx1"/>
          </a:solidFill>
          <a:latin typeface="Arial Narrow"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419296"/>
      </p:ext>
    </p:extLst>
  </p:cSld>
  <p:clrMap bg1="lt1" tx1="dk1" bg2="lt2" tx2="dk2" accent1="accent1" accent2="accent2" accent3="accent3" accent4="accent4" accent5="accent5" accent6="accent6" hlink="hlink" folHlink="folHlink"/>
  <p:transition xmlns:p14="http://schemas.microsoft.com/office/powerpoint/2010/mai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lang="en-US" sz="3600" b="0" kern="1200" dirty="0" smtClean="0">
          <a:solidFill>
            <a:schemeClr val="tx2"/>
          </a:solidFill>
          <a:latin typeface="+mj-lt"/>
          <a:ea typeface="+mj-ea"/>
          <a:cs typeface="+mj-cs"/>
        </a:defRPr>
      </a:lvl1pPr>
    </p:titleStyle>
    <p:bodyStyle>
      <a:lvl1pPr marL="117475" indent="-117475" algn="l" defTabSz="914400" rtl="0" eaLnBrk="1" latinLnBrk="0" hangingPunct="1">
        <a:spcBef>
          <a:spcPts val="1200"/>
        </a:spcBef>
        <a:buSzPct val="90000"/>
        <a:buFont typeface="Arial" pitchFamily="34" charset="0"/>
        <a:buChar char="•"/>
        <a:defRPr sz="1800" kern="1200">
          <a:solidFill>
            <a:schemeClr val="tx1"/>
          </a:solidFill>
          <a:latin typeface="Arial Narrow" pitchFamily="34" charset="0"/>
          <a:ea typeface="+mn-ea"/>
          <a:cs typeface="+mn-cs"/>
        </a:defRPr>
      </a:lvl1pPr>
      <a:lvl2pPr marL="227013" indent="-109538" algn="l" defTabSz="914400" rtl="0" eaLnBrk="1" latinLnBrk="0" hangingPunct="1">
        <a:spcBef>
          <a:spcPts val="600"/>
        </a:spcBef>
        <a:buSzPct val="90000"/>
        <a:buFont typeface="Arial Narrow" pitchFamily="34" charset="0"/>
        <a:buChar char="◦"/>
        <a:defRPr sz="1800" kern="1200">
          <a:solidFill>
            <a:schemeClr val="tx1"/>
          </a:solidFill>
          <a:latin typeface="Arial Narrow" pitchFamily="34" charset="0"/>
          <a:ea typeface="+mn-ea"/>
          <a:cs typeface="+mn-cs"/>
        </a:defRPr>
      </a:lvl2pPr>
      <a:lvl3pPr marL="344488" indent="-117475" algn="l" defTabSz="914400" rtl="0" eaLnBrk="1" latinLnBrk="0" hangingPunct="1">
        <a:spcBef>
          <a:spcPts val="600"/>
        </a:spcBef>
        <a:buSzPct val="90000"/>
        <a:buFont typeface="Arial" pitchFamily="34" charset="0"/>
        <a:buChar char="-"/>
        <a:defRPr sz="1800" kern="1200">
          <a:solidFill>
            <a:schemeClr val="tx1"/>
          </a:solidFill>
          <a:latin typeface="Arial Narrow" pitchFamily="34" charset="0"/>
          <a:ea typeface="+mn-ea"/>
          <a:cs typeface="+mn-cs"/>
        </a:defRPr>
      </a:lvl3pPr>
      <a:lvl4pPr marL="461963" indent="-117475" algn="l" defTabSz="914400" rtl="0" eaLnBrk="1" latinLnBrk="0" hangingPunct="1">
        <a:spcBef>
          <a:spcPts val="600"/>
        </a:spcBef>
        <a:buSzPct val="90000"/>
        <a:buFont typeface="Arial" pitchFamily="34" charset="0"/>
        <a:buChar char="•"/>
        <a:defRPr sz="1600" kern="1200">
          <a:solidFill>
            <a:schemeClr val="tx1"/>
          </a:solidFill>
          <a:latin typeface="Arial Narrow" pitchFamily="34" charset="0"/>
          <a:ea typeface="+mn-ea"/>
          <a:cs typeface="+mn-cs"/>
        </a:defRPr>
      </a:lvl4pPr>
      <a:lvl5pPr marL="569913" indent="-117475" algn="l" defTabSz="914400" rtl="0" eaLnBrk="1" latinLnBrk="0" hangingPunct="1">
        <a:spcBef>
          <a:spcPts val="600"/>
        </a:spcBef>
        <a:buSzPct val="90000"/>
        <a:buFont typeface="Arial Narrow" pitchFamily="34" charset="0"/>
        <a:buChar char="◦"/>
        <a:defRPr sz="16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95771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lang="en-US" sz="35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5pPr>
      <a:lvl6pPr marL="54474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6pPr>
      <a:lvl7pPr marL="1089498"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7pPr>
      <a:lvl8pPr marL="163424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8pPr>
      <a:lvl9pPr marL="2178997"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9pPr>
    </p:titleStyle>
    <p:bodyStyle>
      <a:lvl1pPr marL="0" indent="0" algn="l" rtl="0" eaLnBrk="1" fontAlgn="base" hangingPunct="1">
        <a:spcBef>
          <a:spcPts val="1430"/>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84" indent="-250584" algn="l" rtl="0" eaLnBrk="1" fontAlgn="base" hangingPunct="1">
        <a:spcBef>
          <a:spcPts val="716"/>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59" indent="-249677" algn="l" rtl="0" eaLnBrk="1" fontAlgn="base" hangingPunct="1">
        <a:spcBef>
          <a:spcPts val="716"/>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543" indent="-249677" algn="l" rtl="0" eaLnBrk="1" fontAlgn="base" hangingPunct="1">
        <a:spcBef>
          <a:spcPts val="716"/>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129" indent="-250584" algn="l" rtl="0" eaLnBrk="1" fontAlgn="base" hangingPunct="1">
        <a:spcBef>
          <a:spcPts val="716"/>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40083" indent="-250584" algn="l" defTabSz="1089498" rtl="0" eaLnBrk="1" latinLnBrk="0" hangingPunct="1">
        <a:spcBef>
          <a:spcPct val="20000"/>
        </a:spcBef>
        <a:buSzPct val="64000"/>
        <a:buFont typeface="Courier New" pitchFamily="49" charset="0"/>
        <a:buChar char="o"/>
        <a:defRPr sz="1905" kern="1200" baseline="0">
          <a:solidFill>
            <a:schemeClr val="tx1"/>
          </a:solidFill>
          <a:latin typeface="+mn-lt"/>
          <a:ea typeface="+mn-ea"/>
          <a:cs typeface="+mn-cs"/>
        </a:defRPr>
      </a:lvl6pPr>
      <a:lvl7pPr marL="354086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7pPr>
      <a:lvl8pPr marL="4085619"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8pPr>
      <a:lvl9pPr marL="4630367" indent="-272375" algn="l" defTabSz="1089498" rtl="0" eaLnBrk="1" latinLnBrk="0" hangingPunct="1">
        <a:spcBef>
          <a:spcPct val="20000"/>
        </a:spcBef>
        <a:buFont typeface="Arial" pitchFamily="34" charset="0"/>
        <a:buChar char="•"/>
        <a:defRPr sz="2306" kern="1200">
          <a:solidFill>
            <a:schemeClr val="tx1"/>
          </a:solidFill>
          <a:latin typeface="+mn-lt"/>
          <a:ea typeface="+mn-ea"/>
          <a:cs typeface="+mn-cs"/>
        </a:defRPr>
      </a:lvl9pPr>
    </p:bodyStyle>
    <p:otherStyle>
      <a:defPPr>
        <a:defRPr lang="en-US"/>
      </a:defPPr>
      <a:lvl1pPr marL="0" algn="l" defTabSz="1089498" rtl="0" eaLnBrk="1" latinLnBrk="0" hangingPunct="1">
        <a:defRPr sz="2206" kern="1200">
          <a:solidFill>
            <a:schemeClr val="tx1"/>
          </a:solidFill>
          <a:latin typeface="+mn-lt"/>
          <a:ea typeface="+mn-ea"/>
          <a:cs typeface="+mn-cs"/>
        </a:defRPr>
      </a:lvl1pPr>
      <a:lvl2pPr marL="544748" algn="l" defTabSz="1089498" rtl="0" eaLnBrk="1" latinLnBrk="0" hangingPunct="1">
        <a:defRPr sz="2206" kern="1200">
          <a:solidFill>
            <a:schemeClr val="tx1"/>
          </a:solidFill>
          <a:latin typeface="+mn-lt"/>
          <a:ea typeface="+mn-ea"/>
          <a:cs typeface="+mn-cs"/>
        </a:defRPr>
      </a:lvl2pPr>
      <a:lvl3pPr marL="1089498" algn="l" defTabSz="1089498" rtl="0" eaLnBrk="1" latinLnBrk="0" hangingPunct="1">
        <a:defRPr sz="2206" kern="1200">
          <a:solidFill>
            <a:schemeClr val="tx1"/>
          </a:solidFill>
          <a:latin typeface="+mn-lt"/>
          <a:ea typeface="+mn-ea"/>
          <a:cs typeface="+mn-cs"/>
        </a:defRPr>
      </a:lvl3pPr>
      <a:lvl4pPr marL="1634247" algn="l" defTabSz="1089498" rtl="0" eaLnBrk="1" latinLnBrk="0" hangingPunct="1">
        <a:defRPr sz="2206" kern="1200">
          <a:solidFill>
            <a:schemeClr val="tx1"/>
          </a:solidFill>
          <a:latin typeface="+mn-lt"/>
          <a:ea typeface="+mn-ea"/>
          <a:cs typeface="+mn-cs"/>
        </a:defRPr>
      </a:lvl4pPr>
      <a:lvl5pPr marL="2178997" algn="l" defTabSz="1089498" rtl="0" eaLnBrk="1" latinLnBrk="0" hangingPunct="1">
        <a:defRPr sz="2206" kern="1200">
          <a:solidFill>
            <a:schemeClr val="tx1"/>
          </a:solidFill>
          <a:latin typeface="+mn-lt"/>
          <a:ea typeface="+mn-ea"/>
          <a:cs typeface="+mn-cs"/>
        </a:defRPr>
      </a:lvl5pPr>
      <a:lvl6pPr marL="2723745" algn="l" defTabSz="1089498" rtl="0" eaLnBrk="1" latinLnBrk="0" hangingPunct="1">
        <a:defRPr sz="2206" kern="1200">
          <a:solidFill>
            <a:schemeClr val="tx1"/>
          </a:solidFill>
          <a:latin typeface="+mn-lt"/>
          <a:ea typeface="+mn-ea"/>
          <a:cs typeface="+mn-cs"/>
        </a:defRPr>
      </a:lvl6pPr>
      <a:lvl7pPr marL="3268494" algn="l" defTabSz="1089498" rtl="0" eaLnBrk="1" latinLnBrk="0" hangingPunct="1">
        <a:defRPr sz="2206" kern="1200">
          <a:solidFill>
            <a:schemeClr val="tx1"/>
          </a:solidFill>
          <a:latin typeface="+mn-lt"/>
          <a:ea typeface="+mn-ea"/>
          <a:cs typeface="+mn-cs"/>
        </a:defRPr>
      </a:lvl7pPr>
      <a:lvl8pPr marL="3813243" algn="l" defTabSz="1089498" rtl="0" eaLnBrk="1" latinLnBrk="0" hangingPunct="1">
        <a:defRPr sz="2206" kern="1200">
          <a:solidFill>
            <a:schemeClr val="tx1"/>
          </a:solidFill>
          <a:latin typeface="+mn-lt"/>
          <a:ea typeface="+mn-ea"/>
          <a:cs typeface="+mn-cs"/>
        </a:defRPr>
      </a:lvl8pPr>
      <a:lvl9pPr marL="4357993" algn="l" defTabSz="1089498" rtl="0" eaLnBrk="1" latinLnBrk="0" hangingPunct="1">
        <a:defRPr sz="220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959176" y="1185869"/>
            <a:ext cx="10273029" cy="4241295"/>
          </a:xfrm>
          <a:prstGeom prst="rect">
            <a:avLst/>
          </a:prstGeom>
          <a:noFill/>
          <a:ln w="9525">
            <a:noFill/>
            <a:miter lim="800000"/>
            <a:headEnd/>
            <a:tailEnd/>
          </a:ln>
        </p:spPr>
        <p:txBody>
          <a:bodyPr vert="horz" wrap="square" lIns="0" tIns="0" rIns="81507"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3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endParaRPr dirty="0"/>
          </a:p>
        </p:txBody>
      </p:sp>
      <p:sp>
        <p:nvSpPr>
          <p:cNvPr id="20" name="Date Placeholder 24"/>
          <p:cNvSpPr>
            <a:spLocks noGrp="1"/>
          </p:cNvSpPr>
          <p:nvPr>
            <p:ph type="dt" sz="half" idx="2"/>
          </p:nvPr>
        </p:nvSpPr>
        <p:spPr>
          <a:xfrm>
            <a:off x="9462362" y="6079563"/>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33" smtClean="0">
                <a:solidFill>
                  <a:srgbClr val="ADAFB2"/>
                </a:solidFill>
                <a:latin typeface="Arial Narrow" pitchFamily="34" charset="0"/>
              </a:defRPr>
            </a:lvl1pPr>
          </a:lstStyle>
          <a:p>
            <a:pPr fontAlgn="base">
              <a:spcBef>
                <a:spcPct val="0"/>
              </a:spcBef>
              <a:spcAft>
                <a:spcPct val="0"/>
              </a:spcAft>
              <a:defRPr/>
            </a:pPr>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42" y="6325573"/>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33"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81"/>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0" dirty="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dirty="0">
                <a:solidFill>
                  <a:prstClr val="white"/>
                </a:solidFill>
              </a:endParaRPr>
            </a:p>
          </p:txBody>
        </p:sp>
      </p:grpSp>
    </p:spTree>
    <p:extLst>
      <p:ext uri="{BB962C8B-B14F-4D97-AF65-F5344CB8AC3E}">
        <p14:creationId xmlns:p14="http://schemas.microsoft.com/office/powerpoint/2010/main" val="301046664"/>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5" r:id="rId13"/>
    <p:sldLayoutId id="2147484466" r:id="rId14"/>
    <p:sldLayoutId id="2147484467" r:id="rId15"/>
    <p:sldLayoutId id="2147484468" r:id="rId16"/>
    <p:sldLayoutId id="2147484469" r:id="rId17"/>
    <p:sldLayoutId id="2147484471" r:id="rId18"/>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lang="en-US" sz="3467"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5pPr>
      <a:lvl6pPr marL="544721"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6pPr>
      <a:lvl7pPr marL="1089443"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7pPr>
      <a:lvl8pPr marL="163416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8pPr>
      <a:lvl9pPr marL="2178888"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267" b="1" kern="1200">
          <a:solidFill>
            <a:schemeClr val="tx1"/>
          </a:solidFill>
          <a:latin typeface="Arial Narrow" pitchFamily="34" charset="0"/>
          <a:ea typeface="ＭＳ Ｐゴシック" pitchFamily="34" charset="-128"/>
          <a:cs typeface="+mn-cs"/>
        </a:defRPr>
      </a:lvl1pPr>
      <a:lvl2pPr marL="250572" indent="-250572" algn="l" rtl="0" eaLnBrk="1" fontAlgn="base" hangingPunct="1">
        <a:spcBef>
          <a:spcPts val="716"/>
        </a:spcBef>
        <a:spcAft>
          <a:spcPct val="0"/>
        </a:spcAft>
        <a:buSzPct val="90000"/>
        <a:buFont typeface="Arial" pitchFamily="34" charset="0"/>
        <a:buChar char="•"/>
        <a:defRPr sz="2267" kern="1200">
          <a:solidFill>
            <a:schemeClr val="tx1"/>
          </a:solidFill>
          <a:latin typeface="Arial Narrow" pitchFamily="34" charset="0"/>
          <a:ea typeface="ＭＳ Ｐゴシック" pitchFamily="34" charset="-128"/>
          <a:cs typeface="+mn-cs"/>
        </a:defRPr>
      </a:lvl2pPr>
      <a:lvl3pPr marL="522934" indent="-249664" algn="l" rtl="0" eaLnBrk="1" fontAlgn="base" hangingPunct="1">
        <a:spcBef>
          <a:spcPts val="716"/>
        </a:spcBef>
        <a:spcAft>
          <a:spcPct val="0"/>
        </a:spcAft>
        <a:buSzPct val="90000"/>
        <a:buFont typeface="Lucida Grande" charset="0"/>
        <a:buChar char="–"/>
        <a:defRPr sz="1867" kern="1200">
          <a:solidFill>
            <a:schemeClr val="tx1"/>
          </a:solidFill>
          <a:latin typeface="Arial Narrow" pitchFamily="34" charset="0"/>
          <a:ea typeface="ＭＳ Ｐゴシック" pitchFamily="34" charset="-128"/>
          <a:cs typeface="+mn-cs"/>
        </a:defRPr>
      </a:lvl3pPr>
      <a:lvl4pPr marL="773503" indent="-249664" algn="l" rtl="0" eaLnBrk="1" fontAlgn="base" hangingPunct="1">
        <a:spcBef>
          <a:spcPts val="716"/>
        </a:spcBef>
        <a:spcAft>
          <a:spcPct val="0"/>
        </a:spcAft>
        <a:buSzPct val="64000"/>
        <a:buFont typeface="Courier New" pitchFamily="49" charset="0"/>
        <a:buChar char="o"/>
        <a:defRPr sz="1867" kern="1200">
          <a:solidFill>
            <a:schemeClr val="tx1"/>
          </a:solidFill>
          <a:latin typeface="Arial Narrow" pitchFamily="34" charset="0"/>
          <a:ea typeface="ＭＳ Ｐゴシック" pitchFamily="34" charset="-128"/>
          <a:cs typeface="+mn-cs"/>
        </a:defRPr>
      </a:lvl4pPr>
      <a:lvl5pPr marL="1024078" indent="-250572" algn="l" rtl="0" eaLnBrk="1" fontAlgn="base" hangingPunct="1">
        <a:spcBef>
          <a:spcPts val="716"/>
        </a:spcBef>
        <a:spcAft>
          <a:spcPct val="0"/>
        </a:spcAft>
        <a:buSzPct val="64000"/>
        <a:buFont typeface="Courier New" pitchFamily="49" charset="0"/>
        <a:buChar char="o"/>
        <a:defRPr sz="1867" kern="1200" baseline="0">
          <a:solidFill>
            <a:schemeClr val="tx1"/>
          </a:solidFill>
          <a:latin typeface="Arial Narrow" pitchFamily="34" charset="0"/>
          <a:ea typeface="ＭＳ Ｐゴシック" pitchFamily="34" charset="-128"/>
          <a:cs typeface="+mn-cs"/>
        </a:defRPr>
      </a:lvl5pPr>
      <a:lvl6pPr marL="1340016" indent="-250572" algn="l" defTabSz="1089443" rtl="0" eaLnBrk="1" latinLnBrk="0" hangingPunct="1">
        <a:spcBef>
          <a:spcPct val="20000"/>
        </a:spcBef>
        <a:buSzPct val="64000"/>
        <a:buFont typeface="Courier New" pitchFamily="49" charset="0"/>
        <a:buChar char="o"/>
        <a:defRPr sz="1867" kern="1200" baseline="0">
          <a:solidFill>
            <a:schemeClr val="tx1"/>
          </a:solidFill>
          <a:latin typeface="+mn-lt"/>
          <a:ea typeface="+mn-ea"/>
          <a:cs typeface="+mn-cs"/>
        </a:defRPr>
      </a:lvl6pPr>
      <a:lvl7pPr marL="3540693"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408541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630135" indent="-272361" algn="l" defTabSz="1089443"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en-US"/>
      </a:defPPr>
      <a:lvl1pPr marL="0" algn="l" defTabSz="1089443" rtl="0" eaLnBrk="1" latinLnBrk="0" hangingPunct="1">
        <a:defRPr sz="2267" kern="1200">
          <a:solidFill>
            <a:schemeClr val="tx1"/>
          </a:solidFill>
          <a:latin typeface="+mn-lt"/>
          <a:ea typeface="+mn-ea"/>
          <a:cs typeface="+mn-cs"/>
        </a:defRPr>
      </a:lvl1pPr>
      <a:lvl2pPr marL="544721" algn="l" defTabSz="1089443" rtl="0" eaLnBrk="1" latinLnBrk="0" hangingPunct="1">
        <a:defRPr sz="2267" kern="1200">
          <a:solidFill>
            <a:schemeClr val="tx1"/>
          </a:solidFill>
          <a:latin typeface="+mn-lt"/>
          <a:ea typeface="+mn-ea"/>
          <a:cs typeface="+mn-cs"/>
        </a:defRPr>
      </a:lvl2pPr>
      <a:lvl3pPr marL="1089443" algn="l" defTabSz="1089443" rtl="0" eaLnBrk="1" latinLnBrk="0" hangingPunct="1">
        <a:defRPr sz="2267" kern="1200">
          <a:solidFill>
            <a:schemeClr val="tx1"/>
          </a:solidFill>
          <a:latin typeface="+mn-lt"/>
          <a:ea typeface="+mn-ea"/>
          <a:cs typeface="+mn-cs"/>
        </a:defRPr>
      </a:lvl3pPr>
      <a:lvl4pPr marL="1634166" algn="l" defTabSz="1089443" rtl="0" eaLnBrk="1" latinLnBrk="0" hangingPunct="1">
        <a:defRPr sz="2267" kern="1200">
          <a:solidFill>
            <a:schemeClr val="tx1"/>
          </a:solidFill>
          <a:latin typeface="+mn-lt"/>
          <a:ea typeface="+mn-ea"/>
          <a:cs typeface="+mn-cs"/>
        </a:defRPr>
      </a:lvl4pPr>
      <a:lvl5pPr marL="2178888" algn="l" defTabSz="1089443" rtl="0" eaLnBrk="1" latinLnBrk="0" hangingPunct="1">
        <a:defRPr sz="2267" kern="1200">
          <a:solidFill>
            <a:schemeClr val="tx1"/>
          </a:solidFill>
          <a:latin typeface="+mn-lt"/>
          <a:ea typeface="+mn-ea"/>
          <a:cs typeface="+mn-cs"/>
        </a:defRPr>
      </a:lvl5pPr>
      <a:lvl6pPr marL="2723609" algn="l" defTabSz="1089443" rtl="0" eaLnBrk="1" latinLnBrk="0" hangingPunct="1">
        <a:defRPr sz="2267" kern="1200">
          <a:solidFill>
            <a:schemeClr val="tx1"/>
          </a:solidFill>
          <a:latin typeface="+mn-lt"/>
          <a:ea typeface="+mn-ea"/>
          <a:cs typeface="+mn-cs"/>
        </a:defRPr>
      </a:lvl6pPr>
      <a:lvl7pPr marL="3268332" algn="l" defTabSz="1089443" rtl="0" eaLnBrk="1" latinLnBrk="0" hangingPunct="1">
        <a:defRPr sz="2267" kern="1200">
          <a:solidFill>
            <a:schemeClr val="tx1"/>
          </a:solidFill>
          <a:latin typeface="+mn-lt"/>
          <a:ea typeface="+mn-ea"/>
          <a:cs typeface="+mn-cs"/>
        </a:defRPr>
      </a:lvl7pPr>
      <a:lvl8pPr marL="3813051" algn="l" defTabSz="1089443" rtl="0" eaLnBrk="1" latinLnBrk="0" hangingPunct="1">
        <a:defRPr sz="2267" kern="1200">
          <a:solidFill>
            <a:schemeClr val="tx1"/>
          </a:solidFill>
          <a:latin typeface="+mn-lt"/>
          <a:ea typeface="+mn-ea"/>
          <a:cs typeface="+mn-cs"/>
        </a:defRPr>
      </a:lvl8pPr>
      <a:lvl9pPr marL="4357775" algn="l" defTabSz="1089443" rtl="0" eaLnBrk="1" latinLnBrk="0" hangingPunct="1">
        <a:defRPr sz="226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828802" y="319089"/>
            <a:ext cx="8538633" cy="7493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828802" y="1555750"/>
            <a:ext cx="8538633" cy="3749675"/>
          </a:xfrm>
          <a:prstGeom prst="rect">
            <a:avLst/>
          </a:prstGeom>
          <a:noFill/>
          <a:ln w="9525">
            <a:noFill/>
            <a:miter lim="800000"/>
            <a:headEnd/>
            <a:tailEnd/>
          </a:ln>
        </p:spPr>
        <p:txBody>
          <a:bodyPr vert="horz" wrap="square" lIns="0" tIns="0" rIns="9144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6" name="Footer Placeholder 13"/>
          <p:cNvSpPr>
            <a:spLocks noGrp="1"/>
          </p:cNvSpPr>
          <p:nvPr>
            <p:ph type="ftr" sz="quarter" idx="3"/>
          </p:nvPr>
        </p:nvSpPr>
        <p:spPr>
          <a:xfrm>
            <a:off x="6151033" y="6113463"/>
            <a:ext cx="2194984" cy="457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eaLnBrk="0" hangingPunct="0">
              <a:lnSpc>
                <a:spcPct val="150000"/>
              </a:lnSpc>
              <a:spcBef>
                <a:spcPts val="0"/>
              </a:spcBef>
              <a:defRPr kumimoji="0" lang="en-US" sz="800" b="0" i="0" u="none" strike="noStrike" kern="1200" cap="none" spc="0" normalizeH="0" baseline="0" noProof="0" dirty="0" smtClean="0">
                <a:ln>
                  <a:noFill/>
                </a:ln>
                <a:solidFill>
                  <a:srgbClr val="ADAFB2"/>
                </a:solidFill>
                <a:effectLst/>
                <a:uLnTx/>
                <a:uFillTx/>
                <a:latin typeface="Arial Narrow"/>
                <a:ea typeface="+mn-ea"/>
                <a:cs typeface="+mn-cs"/>
              </a:defRPr>
            </a:lvl1pPr>
          </a:lstStyle>
          <a:p>
            <a:pPr fontAlgn="base">
              <a:spcAft>
                <a:spcPct val="0"/>
              </a:spcAft>
              <a:defRPr/>
            </a:pPr>
            <a:r>
              <a:rPr/>
              <a:t>Privileged and Confidential</a:t>
            </a:r>
          </a:p>
        </p:txBody>
      </p:sp>
      <p:sp>
        <p:nvSpPr>
          <p:cNvPr id="27" name="Date Placeholder 24"/>
          <p:cNvSpPr>
            <a:spLocks noGrp="1"/>
          </p:cNvSpPr>
          <p:nvPr>
            <p:ph type="dt" sz="half" idx="2"/>
          </p:nvPr>
        </p:nvSpPr>
        <p:spPr>
          <a:xfrm>
            <a:off x="9040286" y="6148389"/>
            <a:ext cx="2194983" cy="457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rtl="0" eaLnBrk="0" fontAlgn="base" hangingPunct="0">
              <a:lnSpc>
                <a:spcPct val="150000"/>
              </a:lnSpc>
              <a:spcBef>
                <a:spcPts val="0"/>
              </a:spcBef>
              <a:spcAft>
                <a:spcPct val="0"/>
              </a:spcAft>
              <a:defRPr kumimoji="0" lang="en-US" sz="800" b="0" i="0" u="none" strike="noStrike" kern="1200" cap="none" spc="0" normalizeH="0" baseline="0" noProof="0" smtClean="0">
                <a:ln>
                  <a:noFill/>
                </a:ln>
                <a:solidFill>
                  <a:srgbClr val="ADAFB2"/>
                </a:solidFill>
                <a:effectLst/>
                <a:uLnTx/>
                <a:uFillTx/>
                <a:latin typeface="Arial Narrow"/>
                <a:ea typeface="+mn-ea"/>
                <a:cs typeface="+mn-cs"/>
              </a:defRPr>
            </a:lvl1pPr>
          </a:lstStyle>
          <a:p>
            <a:pPr>
              <a:defRPr/>
            </a:pPr>
            <a:endParaRPr dirty="0"/>
          </a:p>
        </p:txBody>
      </p:sp>
      <p:sp>
        <p:nvSpPr>
          <p:cNvPr id="17" name="Slide Number Placeholder 16"/>
          <p:cNvSpPr>
            <a:spLocks noGrp="1"/>
          </p:cNvSpPr>
          <p:nvPr>
            <p:ph type="sldNum" sz="quarter" idx="4"/>
          </p:nvPr>
        </p:nvSpPr>
        <p:spPr>
          <a:xfrm>
            <a:off x="11404600" y="6351588"/>
            <a:ext cx="366184"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kumimoji="0" lang="en-US" sz="800" b="0" i="0" u="none" strike="noStrike" kern="1200" cap="none" spc="0" normalizeH="0" baseline="0" noProof="0" smtClean="0">
                <a:ln>
                  <a:noFill/>
                </a:ln>
                <a:solidFill>
                  <a:srgbClr val="ADAFB2"/>
                </a:solidFill>
                <a:effectLst/>
                <a:uLnTx/>
                <a:uFillTx/>
                <a:latin typeface="Arial Narrow"/>
                <a:ea typeface="+mn-ea"/>
                <a:cs typeface="+mn-cs"/>
              </a:defRPr>
            </a:lvl1pPr>
          </a:lstStyle>
          <a:p>
            <a:pPr fontAlgn="base">
              <a:spcBef>
                <a:spcPct val="0"/>
              </a:spcBef>
              <a:spcAft>
                <a:spcPct val="0"/>
              </a:spcAft>
              <a:defRPr/>
            </a:pPr>
            <a:fld id="{F56DA721-7B7C-4B14-8093-7C58481C88CE}" type="slidenum">
              <a:rPr/>
              <a:pPr fontAlgn="base">
                <a:spcBef>
                  <a:spcPct val="0"/>
                </a:spcBef>
                <a:spcAft>
                  <a:spcPct val="0"/>
                </a:spcAft>
                <a:defRPr/>
              </a:pPr>
              <a:t>‹#›</a:t>
            </a:fld>
            <a:endParaRPr/>
          </a:p>
        </p:txBody>
      </p:sp>
      <p:grpSp>
        <p:nvGrpSpPr>
          <p:cNvPr id="1031" name="Group 56"/>
          <p:cNvGrpSpPr>
            <a:grpSpLocks/>
          </p:cNvGrpSpPr>
          <p:nvPr/>
        </p:nvGrpSpPr>
        <p:grpSpPr bwMode="auto">
          <a:xfrm>
            <a:off x="850902" y="6148389"/>
            <a:ext cx="1869017" cy="560387"/>
            <a:chOff x="638175" y="6148806"/>
            <a:chExt cx="1401761" cy="560209"/>
          </a:xfrm>
        </p:grpSpPr>
        <p:grpSp>
          <p:nvGrpSpPr>
            <p:cNvPr id="4" name="Group 19"/>
            <p:cNvGrpSpPr/>
            <p:nvPr userDrawn="1"/>
          </p:nvGrpSpPr>
          <p:grpSpPr>
            <a:xfrm>
              <a:off x="1371633" y="6148806"/>
              <a:ext cx="668303" cy="376036"/>
              <a:chOff x="1216025" y="5774531"/>
              <a:chExt cx="569913" cy="320674"/>
            </a:xfrm>
            <a:solidFill>
              <a:srgbClr val="ADAFB2"/>
            </a:solidFill>
          </p:grpSpPr>
          <p:sp>
            <p:nvSpPr>
              <p:cNvPr id="22" name="Freeform 7"/>
              <p:cNvSpPr>
                <a:spLocks noEditPoints="1"/>
              </p:cNvSpPr>
              <p:nvPr/>
            </p:nvSpPr>
            <p:spPr bwMode="auto">
              <a:xfrm>
                <a:off x="1708150" y="6020593"/>
                <a:ext cx="77788" cy="74612"/>
              </a:xfrm>
              <a:custGeom>
                <a:avLst/>
                <a:gdLst/>
                <a:ahLst/>
                <a:cxnLst>
                  <a:cxn ang="0">
                    <a:pos x="19" y="10"/>
                  </a:cxn>
                  <a:cxn ang="0">
                    <a:pos x="10" y="2"/>
                  </a:cxn>
                  <a:cxn ang="0">
                    <a:pos x="2" y="10"/>
                  </a:cxn>
                  <a:cxn ang="0">
                    <a:pos x="10" y="19"/>
                  </a:cxn>
                  <a:cxn ang="0">
                    <a:pos x="19" y="10"/>
                  </a:cxn>
                  <a:cxn ang="0">
                    <a:pos x="19" y="10"/>
                  </a:cxn>
                  <a:cxn ang="0">
                    <a:pos x="8" y="11"/>
                  </a:cxn>
                  <a:cxn ang="0">
                    <a:pos x="8" y="16"/>
                  </a:cxn>
                  <a:cxn ang="0">
                    <a:pos x="6" y="16"/>
                  </a:cxn>
                  <a:cxn ang="0">
                    <a:pos x="6" y="4"/>
                  </a:cxn>
                  <a:cxn ang="0">
                    <a:pos x="11" y="4"/>
                  </a:cxn>
                  <a:cxn ang="0">
                    <a:pos x="15" y="7"/>
                  </a:cxn>
                  <a:cxn ang="0">
                    <a:pos x="13" y="10"/>
                  </a:cxn>
                  <a:cxn ang="0">
                    <a:pos x="13" y="10"/>
                  </a:cxn>
                  <a:cxn ang="0">
                    <a:pos x="14" y="13"/>
                  </a:cxn>
                  <a:cxn ang="0">
                    <a:pos x="15" y="16"/>
                  </a:cxn>
                  <a:cxn ang="0">
                    <a:pos x="13" y="16"/>
                  </a:cxn>
                  <a:cxn ang="0">
                    <a:pos x="12" y="12"/>
                  </a:cxn>
                  <a:cxn ang="0">
                    <a:pos x="10" y="11"/>
                  </a:cxn>
                  <a:cxn ang="0">
                    <a:pos x="8" y="11"/>
                  </a:cxn>
                  <a:cxn ang="0">
                    <a:pos x="10" y="9"/>
                  </a:cxn>
                  <a:cxn ang="0">
                    <a:pos x="13" y="7"/>
                  </a:cxn>
                  <a:cxn ang="0">
                    <a:pos x="10" y="6"/>
                  </a:cxn>
                  <a:cxn ang="0">
                    <a:pos x="8" y="6"/>
                  </a:cxn>
                  <a:cxn ang="0">
                    <a:pos x="8" y="9"/>
                  </a:cxn>
                  <a:cxn ang="0">
                    <a:pos x="10" y="9"/>
                  </a:cxn>
                  <a:cxn ang="0">
                    <a:pos x="0" y="10"/>
                  </a:cxn>
                  <a:cxn ang="0">
                    <a:pos x="10" y="0"/>
                  </a:cxn>
                  <a:cxn ang="0">
                    <a:pos x="21" y="10"/>
                  </a:cxn>
                  <a:cxn ang="0">
                    <a:pos x="10" y="20"/>
                  </a:cxn>
                  <a:cxn ang="0">
                    <a:pos x="0" y="10"/>
                  </a:cxn>
                </a:cxnLst>
                <a:rect l="0" t="0" r="r" b="b"/>
                <a:pathLst>
                  <a:path w="21" h="20">
                    <a:moveTo>
                      <a:pt x="19" y="10"/>
                    </a:moveTo>
                    <a:cubicBezTo>
                      <a:pt x="19" y="5"/>
                      <a:pt x="15" y="2"/>
                      <a:pt x="10" y="2"/>
                    </a:cubicBezTo>
                    <a:cubicBezTo>
                      <a:pt x="6" y="2"/>
                      <a:pt x="2" y="5"/>
                      <a:pt x="2" y="10"/>
                    </a:cubicBezTo>
                    <a:cubicBezTo>
                      <a:pt x="2" y="15"/>
                      <a:pt x="6" y="19"/>
                      <a:pt x="10" y="19"/>
                    </a:cubicBezTo>
                    <a:cubicBezTo>
                      <a:pt x="15" y="19"/>
                      <a:pt x="19" y="15"/>
                      <a:pt x="19" y="10"/>
                    </a:cubicBezTo>
                    <a:cubicBezTo>
                      <a:pt x="19" y="10"/>
                      <a:pt x="19" y="10"/>
                      <a:pt x="19" y="10"/>
                    </a:cubicBezTo>
                    <a:close/>
                    <a:moveTo>
                      <a:pt x="8" y="11"/>
                    </a:moveTo>
                    <a:cubicBezTo>
                      <a:pt x="8" y="16"/>
                      <a:pt x="8" y="16"/>
                      <a:pt x="8" y="16"/>
                    </a:cubicBezTo>
                    <a:cubicBezTo>
                      <a:pt x="6" y="16"/>
                      <a:pt x="6" y="16"/>
                      <a:pt x="6" y="16"/>
                    </a:cubicBezTo>
                    <a:cubicBezTo>
                      <a:pt x="6" y="4"/>
                      <a:pt x="6" y="4"/>
                      <a:pt x="6" y="4"/>
                    </a:cubicBezTo>
                    <a:cubicBezTo>
                      <a:pt x="11" y="4"/>
                      <a:pt x="11" y="4"/>
                      <a:pt x="11" y="4"/>
                    </a:cubicBezTo>
                    <a:cubicBezTo>
                      <a:pt x="13" y="4"/>
                      <a:pt x="15" y="5"/>
                      <a:pt x="15" y="7"/>
                    </a:cubicBezTo>
                    <a:cubicBezTo>
                      <a:pt x="15" y="9"/>
                      <a:pt x="14" y="10"/>
                      <a:pt x="13" y="10"/>
                    </a:cubicBezTo>
                    <a:cubicBezTo>
                      <a:pt x="13" y="10"/>
                      <a:pt x="13" y="10"/>
                      <a:pt x="13" y="10"/>
                    </a:cubicBezTo>
                    <a:cubicBezTo>
                      <a:pt x="14" y="10"/>
                      <a:pt x="14" y="11"/>
                      <a:pt x="14" y="13"/>
                    </a:cubicBezTo>
                    <a:cubicBezTo>
                      <a:pt x="14" y="14"/>
                      <a:pt x="15" y="16"/>
                      <a:pt x="15" y="16"/>
                    </a:cubicBezTo>
                    <a:cubicBezTo>
                      <a:pt x="13" y="16"/>
                      <a:pt x="13" y="16"/>
                      <a:pt x="13" y="16"/>
                    </a:cubicBezTo>
                    <a:cubicBezTo>
                      <a:pt x="12" y="15"/>
                      <a:pt x="12" y="13"/>
                      <a:pt x="12" y="12"/>
                    </a:cubicBezTo>
                    <a:cubicBezTo>
                      <a:pt x="12" y="11"/>
                      <a:pt x="11" y="11"/>
                      <a:pt x="10" y="11"/>
                    </a:cubicBezTo>
                    <a:cubicBezTo>
                      <a:pt x="8" y="11"/>
                      <a:pt x="8" y="11"/>
                      <a:pt x="8" y="11"/>
                    </a:cubicBezTo>
                    <a:close/>
                    <a:moveTo>
                      <a:pt x="10" y="9"/>
                    </a:moveTo>
                    <a:cubicBezTo>
                      <a:pt x="12" y="9"/>
                      <a:pt x="13" y="8"/>
                      <a:pt x="13" y="7"/>
                    </a:cubicBezTo>
                    <a:cubicBezTo>
                      <a:pt x="13" y="6"/>
                      <a:pt x="12" y="6"/>
                      <a:pt x="10" y="6"/>
                    </a:cubicBezTo>
                    <a:cubicBezTo>
                      <a:pt x="8" y="6"/>
                      <a:pt x="8" y="6"/>
                      <a:pt x="8" y="6"/>
                    </a:cubicBezTo>
                    <a:cubicBezTo>
                      <a:pt x="8" y="9"/>
                      <a:pt x="8" y="9"/>
                      <a:pt x="8" y="9"/>
                    </a:cubicBezTo>
                    <a:cubicBezTo>
                      <a:pt x="10" y="9"/>
                      <a:pt x="10" y="9"/>
                      <a:pt x="10" y="9"/>
                    </a:cubicBezTo>
                    <a:close/>
                    <a:moveTo>
                      <a:pt x="0" y="10"/>
                    </a:moveTo>
                    <a:cubicBezTo>
                      <a:pt x="0" y="4"/>
                      <a:pt x="5" y="0"/>
                      <a:pt x="10" y="0"/>
                    </a:cubicBezTo>
                    <a:cubicBezTo>
                      <a:pt x="16" y="0"/>
                      <a:pt x="21" y="4"/>
                      <a:pt x="21" y="10"/>
                    </a:cubicBezTo>
                    <a:cubicBezTo>
                      <a:pt x="21" y="16"/>
                      <a:pt x="16" y="20"/>
                      <a:pt x="10" y="20"/>
                    </a:cubicBezTo>
                    <a:cubicBezTo>
                      <a:pt x="5" y="20"/>
                      <a:pt x="0" y="16"/>
                      <a:pt x="0" y="10"/>
                    </a:cubicBezTo>
                    <a:close/>
                  </a:path>
                </a:pathLst>
              </a:custGeom>
              <a:grpFill/>
              <a:ln w="9525">
                <a:noFill/>
                <a:round/>
                <a:headEnd/>
                <a:tailEnd/>
              </a:ln>
            </p:spPr>
            <p:txBody>
              <a:bodyPr/>
              <a:lstStyle/>
              <a:p>
                <a:pPr algn="ctr">
                  <a:defRPr/>
                </a:pPr>
                <a:endParaRPr lang="en-US" sz="1800" kern="0">
                  <a:solidFill>
                    <a:sysClr val="windowText" lastClr="000000"/>
                  </a:solidFill>
                  <a:latin typeface="Arial" charset="0"/>
                </a:endParaRPr>
              </a:p>
            </p:txBody>
          </p:sp>
          <p:sp>
            <p:nvSpPr>
              <p:cNvPr id="23" name="Freeform 8"/>
              <p:cNvSpPr>
                <a:spLocks/>
              </p:cNvSpPr>
              <p:nvPr/>
            </p:nvSpPr>
            <p:spPr bwMode="auto">
              <a:xfrm>
                <a:off x="1397000" y="5890418"/>
                <a:ext cx="273050" cy="201612"/>
              </a:xfrm>
              <a:custGeom>
                <a:avLst/>
                <a:gdLst/>
                <a:ahLst/>
                <a:cxnLst>
                  <a:cxn ang="0">
                    <a:pos x="113" y="127"/>
                  </a:cxn>
                  <a:cxn ang="0">
                    <a:pos x="85" y="94"/>
                  </a:cxn>
                  <a:cxn ang="0">
                    <a:pos x="56" y="127"/>
                  </a:cxn>
                  <a:cxn ang="0">
                    <a:pos x="0" y="127"/>
                  </a:cxn>
                  <a:cxn ang="0">
                    <a:pos x="56" y="63"/>
                  </a:cxn>
                  <a:cxn ang="0">
                    <a:pos x="0" y="0"/>
                  </a:cxn>
                  <a:cxn ang="0">
                    <a:pos x="59" y="0"/>
                  </a:cxn>
                  <a:cxn ang="0">
                    <a:pos x="87" y="30"/>
                  </a:cxn>
                  <a:cxn ang="0">
                    <a:pos x="113" y="0"/>
                  </a:cxn>
                  <a:cxn ang="0">
                    <a:pos x="172" y="0"/>
                  </a:cxn>
                  <a:cxn ang="0">
                    <a:pos x="115" y="63"/>
                  </a:cxn>
                  <a:cxn ang="0">
                    <a:pos x="172" y="127"/>
                  </a:cxn>
                  <a:cxn ang="0">
                    <a:pos x="113" y="127"/>
                  </a:cxn>
                </a:cxnLst>
                <a:rect l="0" t="0" r="r" b="b"/>
                <a:pathLst>
                  <a:path w="172" h="127">
                    <a:moveTo>
                      <a:pt x="113" y="127"/>
                    </a:moveTo>
                    <a:lnTo>
                      <a:pt x="85" y="94"/>
                    </a:lnTo>
                    <a:lnTo>
                      <a:pt x="56" y="127"/>
                    </a:lnTo>
                    <a:lnTo>
                      <a:pt x="0" y="127"/>
                    </a:lnTo>
                    <a:lnTo>
                      <a:pt x="56" y="63"/>
                    </a:lnTo>
                    <a:lnTo>
                      <a:pt x="0" y="0"/>
                    </a:lnTo>
                    <a:lnTo>
                      <a:pt x="59" y="0"/>
                    </a:lnTo>
                    <a:lnTo>
                      <a:pt x="87" y="30"/>
                    </a:lnTo>
                    <a:lnTo>
                      <a:pt x="113" y="0"/>
                    </a:lnTo>
                    <a:lnTo>
                      <a:pt x="172" y="0"/>
                    </a:lnTo>
                    <a:lnTo>
                      <a:pt x="115" y="63"/>
                    </a:lnTo>
                    <a:lnTo>
                      <a:pt x="172" y="127"/>
                    </a:lnTo>
                    <a:lnTo>
                      <a:pt x="113" y="127"/>
                    </a:lnTo>
                    <a:close/>
                  </a:path>
                </a:pathLst>
              </a:custGeom>
              <a:grpFill/>
              <a:ln w="9525">
                <a:noFill/>
                <a:round/>
                <a:headEnd/>
                <a:tailEnd/>
              </a:ln>
            </p:spPr>
            <p:txBody>
              <a:bodyPr/>
              <a:lstStyle/>
              <a:p>
                <a:pPr algn="ctr">
                  <a:defRPr/>
                </a:pPr>
                <a:endParaRPr lang="en-US" sz="1800" kern="0">
                  <a:solidFill>
                    <a:sysClr val="windowText" lastClr="000000"/>
                  </a:solidFill>
                  <a:latin typeface="Arial" charset="0"/>
                </a:endParaRPr>
              </a:p>
            </p:txBody>
          </p:sp>
          <p:sp>
            <p:nvSpPr>
              <p:cNvPr id="24" name="Freeform 9"/>
              <p:cNvSpPr>
                <a:spLocks/>
              </p:cNvSpPr>
              <p:nvPr/>
            </p:nvSpPr>
            <p:spPr bwMode="auto">
              <a:xfrm>
                <a:off x="1216025" y="5774531"/>
                <a:ext cx="180975" cy="317500"/>
              </a:xfrm>
              <a:custGeom>
                <a:avLst/>
                <a:gdLst/>
                <a:ahLst/>
                <a:cxnLst>
                  <a:cxn ang="0">
                    <a:pos x="0" y="200"/>
                  </a:cxn>
                  <a:cxn ang="0">
                    <a:pos x="0" y="0"/>
                  </a:cxn>
                  <a:cxn ang="0">
                    <a:pos x="114" y="0"/>
                  </a:cxn>
                  <a:cxn ang="0">
                    <a:pos x="114" y="42"/>
                  </a:cxn>
                  <a:cxn ang="0">
                    <a:pos x="48" y="42"/>
                  </a:cxn>
                  <a:cxn ang="0">
                    <a:pos x="48" y="73"/>
                  </a:cxn>
                  <a:cxn ang="0">
                    <a:pos x="114" y="73"/>
                  </a:cxn>
                  <a:cxn ang="0">
                    <a:pos x="114" y="115"/>
                  </a:cxn>
                  <a:cxn ang="0">
                    <a:pos x="48" y="115"/>
                  </a:cxn>
                  <a:cxn ang="0">
                    <a:pos x="48" y="155"/>
                  </a:cxn>
                  <a:cxn ang="0">
                    <a:pos x="114" y="155"/>
                  </a:cxn>
                  <a:cxn ang="0">
                    <a:pos x="114" y="200"/>
                  </a:cxn>
                  <a:cxn ang="0">
                    <a:pos x="0" y="200"/>
                  </a:cxn>
                </a:cxnLst>
                <a:rect l="0" t="0" r="r" b="b"/>
                <a:pathLst>
                  <a:path w="114" h="200">
                    <a:moveTo>
                      <a:pt x="0" y="200"/>
                    </a:moveTo>
                    <a:lnTo>
                      <a:pt x="0" y="0"/>
                    </a:lnTo>
                    <a:lnTo>
                      <a:pt x="114" y="0"/>
                    </a:lnTo>
                    <a:lnTo>
                      <a:pt x="114" y="42"/>
                    </a:lnTo>
                    <a:lnTo>
                      <a:pt x="48" y="42"/>
                    </a:lnTo>
                    <a:lnTo>
                      <a:pt x="48" y="73"/>
                    </a:lnTo>
                    <a:lnTo>
                      <a:pt x="114" y="73"/>
                    </a:lnTo>
                    <a:lnTo>
                      <a:pt x="114" y="115"/>
                    </a:lnTo>
                    <a:lnTo>
                      <a:pt x="48" y="115"/>
                    </a:lnTo>
                    <a:lnTo>
                      <a:pt x="48" y="155"/>
                    </a:lnTo>
                    <a:lnTo>
                      <a:pt x="114" y="155"/>
                    </a:lnTo>
                    <a:lnTo>
                      <a:pt x="114" y="200"/>
                    </a:lnTo>
                    <a:lnTo>
                      <a:pt x="0" y="200"/>
                    </a:lnTo>
                    <a:close/>
                  </a:path>
                </a:pathLst>
              </a:custGeom>
              <a:grpFill/>
              <a:ln w="9525">
                <a:noFill/>
                <a:round/>
                <a:headEnd/>
                <a:tailEnd/>
              </a:ln>
            </p:spPr>
            <p:txBody>
              <a:bodyPr/>
              <a:lstStyle/>
              <a:p>
                <a:pPr algn="ctr">
                  <a:defRPr/>
                </a:pPr>
                <a:endParaRPr lang="en-US" sz="1800" kern="0">
                  <a:solidFill>
                    <a:sysClr val="windowText" lastClr="000000"/>
                  </a:solidFill>
                  <a:latin typeface="Arial" charset="0"/>
                </a:endParaRPr>
              </a:p>
            </p:txBody>
          </p:sp>
        </p:grpSp>
        <p:sp>
          <p:nvSpPr>
            <p:cNvPr id="21" name="Freeform 10"/>
            <p:cNvSpPr>
              <a:spLocks noEditPoints="1"/>
            </p:cNvSpPr>
            <p:nvPr userDrawn="1"/>
          </p:nvSpPr>
          <p:spPr bwMode="auto">
            <a:xfrm>
              <a:off x="638175" y="6148806"/>
              <a:ext cx="733424" cy="385639"/>
            </a:xfrm>
            <a:custGeom>
              <a:avLst/>
              <a:gdLst/>
              <a:ahLst/>
              <a:cxnLst>
                <a:cxn ang="0">
                  <a:pos x="147" y="0"/>
                </a:cxn>
                <a:cxn ang="0">
                  <a:pos x="147" y="34"/>
                </a:cxn>
                <a:cxn ang="0">
                  <a:pos x="147" y="34"/>
                </a:cxn>
                <a:cxn ang="0">
                  <a:pos x="131" y="28"/>
                </a:cxn>
                <a:cxn ang="0">
                  <a:pos x="104" y="48"/>
                </a:cxn>
                <a:cxn ang="0">
                  <a:pos x="75" y="27"/>
                </a:cxn>
                <a:cxn ang="0">
                  <a:pos x="48" y="42"/>
                </a:cxn>
                <a:cxn ang="0">
                  <a:pos x="48" y="31"/>
                </a:cxn>
                <a:cxn ang="0">
                  <a:pos x="23" y="31"/>
                </a:cxn>
                <a:cxn ang="0">
                  <a:pos x="23" y="18"/>
                </a:cxn>
                <a:cxn ang="0">
                  <a:pos x="50" y="18"/>
                </a:cxn>
                <a:cxn ang="0">
                  <a:pos x="50" y="0"/>
                </a:cxn>
                <a:cxn ang="0">
                  <a:pos x="0" y="0"/>
                </a:cxn>
                <a:cxn ang="0">
                  <a:pos x="0" y="85"/>
                </a:cxn>
                <a:cxn ang="0">
                  <a:pos x="23" y="85"/>
                </a:cxn>
                <a:cxn ang="0">
                  <a:pos x="23" y="49"/>
                </a:cxn>
                <a:cxn ang="0">
                  <a:pos x="45" y="49"/>
                </a:cxn>
                <a:cxn ang="0">
                  <a:pos x="44" y="57"/>
                </a:cxn>
                <a:cxn ang="0">
                  <a:pos x="75" y="87"/>
                </a:cxn>
                <a:cxn ang="0">
                  <a:pos x="104" y="68"/>
                </a:cxn>
                <a:cxn ang="0">
                  <a:pos x="85" y="68"/>
                </a:cxn>
                <a:cxn ang="0">
                  <a:pos x="75" y="73"/>
                </a:cxn>
                <a:cxn ang="0">
                  <a:pos x="64" y="61"/>
                </a:cxn>
                <a:cxn ang="0">
                  <a:pos x="103" y="61"/>
                </a:cxn>
                <a:cxn ang="0">
                  <a:pos x="131" y="88"/>
                </a:cxn>
                <a:cxn ang="0">
                  <a:pos x="147" y="79"/>
                </a:cxn>
                <a:cxn ang="0">
                  <a:pos x="147" y="79"/>
                </a:cxn>
                <a:cxn ang="0">
                  <a:pos x="147" y="85"/>
                </a:cxn>
                <a:cxn ang="0">
                  <a:pos x="167" y="85"/>
                </a:cxn>
                <a:cxn ang="0">
                  <a:pos x="167" y="0"/>
                </a:cxn>
                <a:cxn ang="0">
                  <a:pos x="147" y="0"/>
                </a:cxn>
                <a:cxn ang="0">
                  <a:pos x="64" y="49"/>
                </a:cxn>
                <a:cxn ang="0">
                  <a:pos x="75" y="40"/>
                </a:cxn>
                <a:cxn ang="0">
                  <a:pos x="86" y="49"/>
                </a:cxn>
                <a:cxn ang="0">
                  <a:pos x="64" y="49"/>
                </a:cxn>
                <a:cxn ang="0">
                  <a:pos x="135" y="72"/>
                </a:cxn>
                <a:cxn ang="0">
                  <a:pos x="123" y="58"/>
                </a:cxn>
                <a:cxn ang="0">
                  <a:pos x="135" y="43"/>
                </a:cxn>
                <a:cxn ang="0">
                  <a:pos x="147" y="58"/>
                </a:cxn>
                <a:cxn ang="0">
                  <a:pos x="135" y="72"/>
                </a:cxn>
              </a:cxnLst>
              <a:rect l="0" t="0" r="r" b="b"/>
              <a:pathLst>
                <a:path w="167" h="88">
                  <a:moveTo>
                    <a:pt x="147" y="0"/>
                  </a:moveTo>
                  <a:cubicBezTo>
                    <a:pt x="147" y="34"/>
                    <a:pt x="147" y="34"/>
                    <a:pt x="147" y="34"/>
                  </a:cubicBezTo>
                  <a:cubicBezTo>
                    <a:pt x="147" y="34"/>
                    <a:pt x="147" y="34"/>
                    <a:pt x="147" y="34"/>
                  </a:cubicBezTo>
                  <a:cubicBezTo>
                    <a:pt x="143" y="29"/>
                    <a:pt x="137" y="28"/>
                    <a:pt x="131" y="28"/>
                  </a:cubicBezTo>
                  <a:cubicBezTo>
                    <a:pt x="118" y="28"/>
                    <a:pt x="108" y="36"/>
                    <a:pt x="104" y="48"/>
                  </a:cubicBezTo>
                  <a:cubicBezTo>
                    <a:pt x="100" y="35"/>
                    <a:pt x="90" y="27"/>
                    <a:pt x="75" y="27"/>
                  </a:cubicBezTo>
                  <a:cubicBezTo>
                    <a:pt x="63" y="27"/>
                    <a:pt x="53" y="33"/>
                    <a:pt x="48" y="42"/>
                  </a:cubicBezTo>
                  <a:cubicBezTo>
                    <a:pt x="48" y="31"/>
                    <a:pt x="48" y="31"/>
                    <a:pt x="48" y="31"/>
                  </a:cubicBezTo>
                  <a:cubicBezTo>
                    <a:pt x="23" y="31"/>
                    <a:pt x="23" y="31"/>
                    <a:pt x="23" y="31"/>
                  </a:cubicBezTo>
                  <a:cubicBezTo>
                    <a:pt x="23" y="18"/>
                    <a:pt x="23" y="18"/>
                    <a:pt x="23" y="18"/>
                  </a:cubicBezTo>
                  <a:cubicBezTo>
                    <a:pt x="50" y="18"/>
                    <a:pt x="50" y="18"/>
                    <a:pt x="50" y="18"/>
                  </a:cubicBezTo>
                  <a:cubicBezTo>
                    <a:pt x="50" y="0"/>
                    <a:pt x="50" y="0"/>
                    <a:pt x="50" y="0"/>
                  </a:cubicBezTo>
                  <a:cubicBezTo>
                    <a:pt x="0" y="0"/>
                    <a:pt x="0" y="0"/>
                    <a:pt x="0" y="0"/>
                  </a:cubicBezTo>
                  <a:cubicBezTo>
                    <a:pt x="0" y="85"/>
                    <a:pt x="0" y="85"/>
                    <a:pt x="0" y="85"/>
                  </a:cubicBezTo>
                  <a:cubicBezTo>
                    <a:pt x="23" y="85"/>
                    <a:pt x="23" y="85"/>
                    <a:pt x="23" y="85"/>
                  </a:cubicBezTo>
                  <a:cubicBezTo>
                    <a:pt x="23" y="49"/>
                    <a:pt x="23" y="49"/>
                    <a:pt x="23" y="49"/>
                  </a:cubicBezTo>
                  <a:cubicBezTo>
                    <a:pt x="45" y="49"/>
                    <a:pt x="45" y="49"/>
                    <a:pt x="45" y="49"/>
                  </a:cubicBezTo>
                  <a:cubicBezTo>
                    <a:pt x="45" y="51"/>
                    <a:pt x="44" y="54"/>
                    <a:pt x="44" y="57"/>
                  </a:cubicBezTo>
                  <a:cubicBezTo>
                    <a:pt x="44" y="75"/>
                    <a:pt x="58" y="87"/>
                    <a:pt x="75" y="87"/>
                  </a:cubicBezTo>
                  <a:cubicBezTo>
                    <a:pt x="90" y="87"/>
                    <a:pt x="99" y="81"/>
                    <a:pt x="104" y="68"/>
                  </a:cubicBezTo>
                  <a:cubicBezTo>
                    <a:pt x="85" y="68"/>
                    <a:pt x="85" y="68"/>
                    <a:pt x="85" y="68"/>
                  </a:cubicBezTo>
                  <a:cubicBezTo>
                    <a:pt x="82" y="72"/>
                    <a:pt x="80" y="73"/>
                    <a:pt x="75" y="73"/>
                  </a:cubicBezTo>
                  <a:cubicBezTo>
                    <a:pt x="69" y="73"/>
                    <a:pt x="64" y="68"/>
                    <a:pt x="64" y="61"/>
                  </a:cubicBezTo>
                  <a:cubicBezTo>
                    <a:pt x="103" y="61"/>
                    <a:pt x="103" y="61"/>
                    <a:pt x="103" y="61"/>
                  </a:cubicBezTo>
                  <a:cubicBezTo>
                    <a:pt x="105" y="76"/>
                    <a:pt x="116" y="88"/>
                    <a:pt x="131" y="88"/>
                  </a:cubicBezTo>
                  <a:cubicBezTo>
                    <a:pt x="138" y="88"/>
                    <a:pt x="144" y="85"/>
                    <a:pt x="147" y="79"/>
                  </a:cubicBezTo>
                  <a:cubicBezTo>
                    <a:pt x="147" y="79"/>
                    <a:pt x="147" y="79"/>
                    <a:pt x="147" y="79"/>
                  </a:cubicBezTo>
                  <a:cubicBezTo>
                    <a:pt x="147" y="85"/>
                    <a:pt x="147" y="85"/>
                    <a:pt x="147" y="85"/>
                  </a:cubicBezTo>
                  <a:cubicBezTo>
                    <a:pt x="167" y="85"/>
                    <a:pt x="167" y="85"/>
                    <a:pt x="167" y="85"/>
                  </a:cubicBezTo>
                  <a:cubicBezTo>
                    <a:pt x="167" y="0"/>
                    <a:pt x="167" y="0"/>
                    <a:pt x="167" y="0"/>
                  </a:cubicBezTo>
                  <a:lnTo>
                    <a:pt x="147" y="0"/>
                  </a:lnTo>
                  <a:close/>
                  <a:moveTo>
                    <a:pt x="64" y="49"/>
                  </a:moveTo>
                  <a:cubicBezTo>
                    <a:pt x="66" y="44"/>
                    <a:pt x="70" y="40"/>
                    <a:pt x="75" y="40"/>
                  </a:cubicBezTo>
                  <a:cubicBezTo>
                    <a:pt x="81" y="40"/>
                    <a:pt x="85" y="44"/>
                    <a:pt x="86" y="49"/>
                  </a:cubicBezTo>
                  <a:cubicBezTo>
                    <a:pt x="86" y="49"/>
                    <a:pt x="64" y="49"/>
                    <a:pt x="64" y="49"/>
                  </a:cubicBezTo>
                  <a:close/>
                  <a:moveTo>
                    <a:pt x="135" y="72"/>
                  </a:moveTo>
                  <a:cubicBezTo>
                    <a:pt x="128" y="72"/>
                    <a:pt x="123" y="65"/>
                    <a:pt x="123" y="58"/>
                  </a:cubicBezTo>
                  <a:cubicBezTo>
                    <a:pt x="123" y="50"/>
                    <a:pt x="127" y="43"/>
                    <a:pt x="135" y="43"/>
                  </a:cubicBezTo>
                  <a:cubicBezTo>
                    <a:pt x="144" y="43"/>
                    <a:pt x="147" y="50"/>
                    <a:pt x="147" y="58"/>
                  </a:cubicBezTo>
                  <a:cubicBezTo>
                    <a:pt x="147" y="65"/>
                    <a:pt x="143" y="72"/>
                    <a:pt x="135" y="72"/>
                  </a:cubicBezTo>
                  <a:close/>
                </a:path>
              </a:pathLst>
            </a:custGeom>
            <a:solidFill>
              <a:srgbClr val="4D148C"/>
            </a:solidFill>
            <a:ln w="9525">
              <a:noFill/>
              <a:round/>
              <a:headEnd/>
              <a:tailEnd/>
            </a:ln>
          </p:spPr>
          <p:txBody>
            <a:bodyPr/>
            <a:lstStyle/>
            <a:p>
              <a:pPr algn="ctr">
                <a:defRPr/>
              </a:pPr>
              <a:endParaRPr lang="en-US" sz="1800" kern="0">
                <a:solidFill>
                  <a:sysClr val="windowText" lastClr="000000"/>
                </a:solidFill>
                <a:latin typeface="Arial" charset="0"/>
              </a:endParaRPr>
            </a:p>
          </p:txBody>
        </p:sp>
        <p:grpSp>
          <p:nvGrpSpPr>
            <p:cNvPr id="7" name="Group 56"/>
            <p:cNvGrpSpPr/>
            <p:nvPr userDrawn="1"/>
          </p:nvGrpSpPr>
          <p:grpSpPr>
            <a:xfrm>
              <a:off x="1371633" y="6575701"/>
              <a:ext cx="611209" cy="133314"/>
              <a:chOff x="3898901" y="2554288"/>
              <a:chExt cx="858838" cy="187325"/>
            </a:xfrm>
            <a:solidFill>
              <a:schemeClr val="tx2"/>
            </a:solidFill>
          </p:grpSpPr>
          <p:sp>
            <p:nvSpPr>
              <p:cNvPr id="2065" name="Freeform 17"/>
              <p:cNvSpPr>
                <a:spLocks/>
              </p:cNvSpPr>
              <p:nvPr/>
            </p:nvSpPr>
            <p:spPr bwMode="auto">
              <a:xfrm>
                <a:off x="3898901" y="2554288"/>
                <a:ext cx="123825" cy="187325"/>
              </a:xfrm>
              <a:custGeom>
                <a:avLst/>
                <a:gdLst/>
                <a:ahLst/>
                <a:cxnLst>
                  <a:cxn ang="0">
                    <a:pos x="16" y="50"/>
                  </a:cxn>
                  <a:cxn ang="0">
                    <a:pos x="0" y="36"/>
                  </a:cxn>
                  <a:cxn ang="0">
                    <a:pos x="4" y="36"/>
                  </a:cxn>
                  <a:cxn ang="0">
                    <a:pos x="16" y="47"/>
                  </a:cxn>
                  <a:cxn ang="0">
                    <a:pos x="28" y="38"/>
                  </a:cxn>
                  <a:cxn ang="0">
                    <a:pos x="17" y="27"/>
                  </a:cxn>
                  <a:cxn ang="0">
                    <a:pos x="1" y="11"/>
                  </a:cxn>
                  <a:cxn ang="0">
                    <a:pos x="17" y="0"/>
                  </a:cxn>
                  <a:cxn ang="0">
                    <a:pos x="32" y="12"/>
                  </a:cxn>
                  <a:cxn ang="0">
                    <a:pos x="28" y="12"/>
                  </a:cxn>
                  <a:cxn ang="0">
                    <a:pos x="18" y="4"/>
                  </a:cxn>
                  <a:cxn ang="0">
                    <a:pos x="6" y="12"/>
                  </a:cxn>
                  <a:cxn ang="0">
                    <a:pos x="19" y="22"/>
                  </a:cxn>
                  <a:cxn ang="0">
                    <a:pos x="33" y="38"/>
                  </a:cxn>
                  <a:cxn ang="0">
                    <a:pos x="16" y="50"/>
                  </a:cxn>
                </a:cxnLst>
                <a:rect l="0" t="0" r="r" b="b"/>
                <a:pathLst>
                  <a:path w="33" h="50">
                    <a:moveTo>
                      <a:pt x="16" y="50"/>
                    </a:moveTo>
                    <a:cubicBezTo>
                      <a:pt x="7" y="50"/>
                      <a:pt x="0" y="46"/>
                      <a:pt x="0" y="36"/>
                    </a:cubicBezTo>
                    <a:cubicBezTo>
                      <a:pt x="4" y="36"/>
                      <a:pt x="4" y="36"/>
                      <a:pt x="4" y="36"/>
                    </a:cubicBezTo>
                    <a:cubicBezTo>
                      <a:pt x="4" y="43"/>
                      <a:pt x="10" y="47"/>
                      <a:pt x="16" y="47"/>
                    </a:cubicBezTo>
                    <a:cubicBezTo>
                      <a:pt x="21" y="47"/>
                      <a:pt x="28" y="45"/>
                      <a:pt x="28" y="38"/>
                    </a:cubicBezTo>
                    <a:cubicBezTo>
                      <a:pt x="28" y="31"/>
                      <a:pt x="24" y="29"/>
                      <a:pt x="17" y="27"/>
                    </a:cubicBezTo>
                    <a:cubicBezTo>
                      <a:pt x="6" y="23"/>
                      <a:pt x="1" y="20"/>
                      <a:pt x="1" y="11"/>
                    </a:cubicBezTo>
                    <a:cubicBezTo>
                      <a:pt x="1" y="3"/>
                      <a:pt x="10" y="0"/>
                      <a:pt x="17" y="0"/>
                    </a:cubicBezTo>
                    <a:cubicBezTo>
                      <a:pt x="25" y="0"/>
                      <a:pt x="32" y="3"/>
                      <a:pt x="32" y="12"/>
                    </a:cubicBezTo>
                    <a:cubicBezTo>
                      <a:pt x="28" y="12"/>
                      <a:pt x="28" y="12"/>
                      <a:pt x="28" y="12"/>
                    </a:cubicBezTo>
                    <a:cubicBezTo>
                      <a:pt x="28" y="6"/>
                      <a:pt x="23" y="4"/>
                      <a:pt x="18" y="4"/>
                    </a:cubicBezTo>
                    <a:cubicBezTo>
                      <a:pt x="12" y="4"/>
                      <a:pt x="6" y="6"/>
                      <a:pt x="6" y="12"/>
                    </a:cubicBezTo>
                    <a:cubicBezTo>
                      <a:pt x="6" y="16"/>
                      <a:pt x="9" y="19"/>
                      <a:pt x="19" y="22"/>
                    </a:cubicBezTo>
                    <a:cubicBezTo>
                      <a:pt x="28" y="25"/>
                      <a:pt x="33" y="28"/>
                      <a:pt x="33" y="38"/>
                    </a:cubicBezTo>
                    <a:cubicBezTo>
                      <a:pt x="33" y="48"/>
                      <a:pt x="24" y="50"/>
                      <a:pt x="16" y="50"/>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66" name="Freeform 18"/>
              <p:cNvSpPr>
                <a:spLocks noEditPoints="1"/>
              </p:cNvSpPr>
              <p:nvPr/>
            </p:nvSpPr>
            <p:spPr bwMode="auto">
              <a:xfrm>
                <a:off x="4041776"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1"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2" y="35"/>
                      <a:pt x="15" y="35"/>
                    </a:cubicBezTo>
                    <a:cubicBezTo>
                      <a:pt x="4" y="35"/>
                      <a:pt x="0" y="28"/>
                      <a:pt x="0" y="18"/>
                    </a:cubicBezTo>
                    <a:cubicBezTo>
                      <a:pt x="0" y="8"/>
                      <a:pt x="4" y="0"/>
                      <a:pt x="15" y="0"/>
                    </a:cubicBezTo>
                    <a:cubicBezTo>
                      <a:pt x="26" y="0"/>
                      <a:pt x="29" y="9"/>
                      <a:pt x="29" y="18"/>
                    </a:cubicBezTo>
                    <a:lnTo>
                      <a:pt x="4" y="18"/>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67" name="Freeform 19"/>
              <p:cNvSpPr>
                <a:spLocks/>
              </p:cNvSpPr>
              <p:nvPr/>
            </p:nvSpPr>
            <p:spPr bwMode="auto">
              <a:xfrm>
                <a:off x="4176713" y="2609850"/>
                <a:ext cx="58738" cy="131763"/>
              </a:xfrm>
              <a:custGeom>
                <a:avLst/>
                <a:gdLst/>
                <a:ahLst/>
                <a:cxnLst>
                  <a:cxn ang="0">
                    <a:pos x="14" y="4"/>
                  </a:cxn>
                  <a:cxn ang="0">
                    <a:pos x="5" y="15"/>
                  </a:cxn>
                  <a:cxn ang="0">
                    <a:pos x="5" y="35"/>
                  </a:cxn>
                  <a:cxn ang="0">
                    <a:pos x="0" y="35"/>
                  </a:cxn>
                  <a:cxn ang="0">
                    <a:pos x="0" y="10"/>
                  </a:cxn>
                  <a:cxn ang="0">
                    <a:pos x="0" y="0"/>
                  </a:cxn>
                  <a:cxn ang="0">
                    <a:pos x="4" y="0"/>
                  </a:cxn>
                  <a:cxn ang="0">
                    <a:pos x="5" y="5"/>
                  </a:cxn>
                  <a:cxn ang="0">
                    <a:pos x="14" y="0"/>
                  </a:cxn>
                  <a:cxn ang="0">
                    <a:pos x="16" y="0"/>
                  </a:cxn>
                  <a:cxn ang="0">
                    <a:pos x="16" y="4"/>
                  </a:cxn>
                  <a:cxn ang="0">
                    <a:pos x="14" y="4"/>
                  </a:cxn>
                </a:cxnLst>
                <a:rect l="0" t="0" r="r" b="b"/>
                <a:pathLst>
                  <a:path w="16" h="35">
                    <a:moveTo>
                      <a:pt x="14" y="4"/>
                    </a:moveTo>
                    <a:cubicBezTo>
                      <a:pt x="7" y="4"/>
                      <a:pt x="5" y="9"/>
                      <a:pt x="5" y="15"/>
                    </a:cubicBezTo>
                    <a:cubicBezTo>
                      <a:pt x="5" y="35"/>
                      <a:pt x="5" y="35"/>
                      <a:pt x="5" y="35"/>
                    </a:cubicBezTo>
                    <a:cubicBezTo>
                      <a:pt x="0" y="35"/>
                      <a:pt x="0" y="35"/>
                      <a:pt x="0" y="35"/>
                    </a:cubicBezTo>
                    <a:cubicBezTo>
                      <a:pt x="0" y="10"/>
                      <a:pt x="0" y="10"/>
                      <a:pt x="0" y="10"/>
                    </a:cubicBezTo>
                    <a:cubicBezTo>
                      <a:pt x="0" y="7"/>
                      <a:pt x="0" y="4"/>
                      <a:pt x="0" y="0"/>
                    </a:cubicBezTo>
                    <a:cubicBezTo>
                      <a:pt x="4" y="0"/>
                      <a:pt x="4" y="0"/>
                      <a:pt x="4" y="0"/>
                    </a:cubicBezTo>
                    <a:cubicBezTo>
                      <a:pt x="5" y="5"/>
                      <a:pt x="5" y="5"/>
                      <a:pt x="5" y="5"/>
                    </a:cubicBezTo>
                    <a:cubicBezTo>
                      <a:pt x="7" y="1"/>
                      <a:pt x="10" y="0"/>
                      <a:pt x="14" y="0"/>
                    </a:cubicBezTo>
                    <a:cubicBezTo>
                      <a:pt x="15" y="0"/>
                      <a:pt x="16" y="0"/>
                      <a:pt x="16" y="0"/>
                    </a:cubicBezTo>
                    <a:cubicBezTo>
                      <a:pt x="16" y="4"/>
                      <a:pt x="16" y="4"/>
                      <a:pt x="16" y="4"/>
                    </a:cubicBezTo>
                    <a:cubicBezTo>
                      <a:pt x="15" y="4"/>
                      <a:pt x="15" y="4"/>
                      <a:pt x="14" y="4"/>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68" name="Freeform 20"/>
              <p:cNvSpPr>
                <a:spLocks/>
              </p:cNvSpPr>
              <p:nvPr/>
            </p:nvSpPr>
            <p:spPr bwMode="auto">
              <a:xfrm>
                <a:off x="4240213" y="2609850"/>
                <a:ext cx="115888" cy="131763"/>
              </a:xfrm>
              <a:custGeom>
                <a:avLst/>
                <a:gdLst/>
                <a:ahLst/>
                <a:cxnLst>
                  <a:cxn ang="0">
                    <a:pos x="31" y="83"/>
                  </a:cxn>
                  <a:cxn ang="0">
                    <a:pos x="0" y="0"/>
                  </a:cxn>
                  <a:cxn ang="0">
                    <a:pos x="12" y="0"/>
                  </a:cxn>
                  <a:cxn ang="0">
                    <a:pos x="38" y="71"/>
                  </a:cxn>
                  <a:cxn ang="0">
                    <a:pos x="61" y="0"/>
                  </a:cxn>
                  <a:cxn ang="0">
                    <a:pos x="73" y="0"/>
                  </a:cxn>
                  <a:cxn ang="0">
                    <a:pos x="42" y="83"/>
                  </a:cxn>
                  <a:cxn ang="0">
                    <a:pos x="31" y="83"/>
                  </a:cxn>
                </a:cxnLst>
                <a:rect l="0" t="0" r="r" b="b"/>
                <a:pathLst>
                  <a:path w="73" h="83">
                    <a:moveTo>
                      <a:pt x="31" y="83"/>
                    </a:moveTo>
                    <a:lnTo>
                      <a:pt x="0" y="0"/>
                    </a:lnTo>
                    <a:lnTo>
                      <a:pt x="12" y="0"/>
                    </a:lnTo>
                    <a:lnTo>
                      <a:pt x="38" y="71"/>
                    </a:lnTo>
                    <a:lnTo>
                      <a:pt x="61" y="0"/>
                    </a:lnTo>
                    <a:lnTo>
                      <a:pt x="73" y="0"/>
                    </a:lnTo>
                    <a:lnTo>
                      <a:pt x="42" y="83"/>
                    </a:lnTo>
                    <a:lnTo>
                      <a:pt x="31" y="83"/>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69" name="Freeform 21"/>
              <p:cNvSpPr>
                <a:spLocks noEditPoints="1"/>
              </p:cNvSpPr>
              <p:nvPr/>
            </p:nvSpPr>
            <p:spPr bwMode="auto">
              <a:xfrm>
                <a:off x="4367213" y="2557463"/>
                <a:ext cx="19050" cy="184150"/>
              </a:xfrm>
              <a:custGeom>
                <a:avLst/>
                <a:gdLst/>
                <a:ahLst/>
                <a:cxnLst>
                  <a:cxn ang="0">
                    <a:pos x="0" y="33"/>
                  </a:cxn>
                  <a:cxn ang="0">
                    <a:pos x="10" y="33"/>
                  </a:cxn>
                  <a:cxn ang="0">
                    <a:pos x="10" y="116"/>
                  </a:cxn>
                  <a:cxn ang="0">
                    <a:pos x="0" y="116"/>
                  </a:cxn>
                  <a:cxn ang="0">
                    <a:pos x="0" y="33"/>
                  </a:cxn>
                  <a:cxn ang="0">
                    <a:pos x="0" y="0"/>
                  </a:cxn>
                  <a:cxn ang="0">
                    <a:pos x="12" y="0"/>
                  </a:cxn>
                  <a:cxn ang="0">
                    <a:pos x="12" y="12"/>
                  </a:cxn>
                  <a:cxn ang="0">
                    <a:pos x="0" y="12"/>
                  </a:cxn>
                  <a:cxn ang="0">
                    <a:pos x="0" y="0"/>
                  </a:cxn>
                </a:cxnLst>
                <a:rect l="0" t="0" r="r" b="b"/>
                <a:pathLst>
                  <a:path w="12" h="116">
                    <a:moveTo>
                      <a:pt x="0" y="33"/>
                    </a:moveTo>
                    <a:lnTo>
                      <a:pt x="10" y="33"/>
                    </a:lnTo>
                    <a:lnTo>
                      <a:pt x="10" y="116"/>
                    </a:lnTo>
                    <a:lnTo>
                      <a:pt x="0" y="116"/>
                    </a:lnTo>
                    <a:lnTo>
                      <a:pt x="0" y="33"/>
                    </a:lnTo>
                    <a:close/>
                    <a:moveTo>
                      <a:pt x="0" y="0"/>
                    </a:moveTo>
                    <a:lnTo>
                      <a:pt x="12" y="0"/>
                    </a:lnTo>
                    <a:lnTo>
                      <a:pt x="12" y="12"/>
                    </a:lnTo>
                    <a:lnTo>
                      <a:pt x="0" y="12"/>
                    </a:lnTo>
                    <a:lnTo>
                      <a:pt x="0" y="0"/>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70" name="Freeform 22"/>
              <p:cNvSpPr>
                <a:spLocks/>
              </p:cNvSpPr>
              <p:nvPr/>
            </p:nvSpPr>
            <p:spPr bwMode="auto">
              <a:xfrm>
                <a:off x="4416426" y="2609850"/>
                <a:ext cx="107950" cy="131763"/>
              </a:xfrm>
              <a:custGeom>
                <a:avLst/>
                <a:gdLst/>
                <a:ahLst/>
                <a:cxnLst>
                  <a:cxn ang="0">
                    <a:pos x="4" y="18"/>
                  </a:cxn>
                  <a:cxn ang="0">
                    <a:pos x="15" y="32"/>
                  </a:cxn>
                  <a:cxn ang="0">
                    <a:pos x="25" y="25"/>
                  </a:cxn>
                  <a:cxn ang="0">
                    <a:pos x="29" y="25"/>
                  </a:cxn>
                  <a:cxn ang="0">
                    <a:pos x="15" y="35"/>
                  </a:cxn>
                  <a:cxn ang="0">
                    <a:pos x="0" y="18"/>
                  </a:cxn>
                  <a:cxn ang="0">
                    <a:pos x="15" y="0"/>
                  </a:cxn>
                  <a:cxn ang="0">
                    <a:pos x="29" y="10"/>
                  </a:cxn>
                  <a:cxn ang="0">
                    <a:pos x="25" y="10"/>
                  </a:cxn>
                  <a:cxn ang="0">
                    <a:pos x="15" y="3"/>
                  </a:cxn>
                  <a:cxn ang="0">
                    <a:pos x="4" y="18"/>
                  </a:cxn>
                </a:cxnLst>
                <a:rect l="0" t="0" r="r" b="b"/>
                <a:pathLst>
                  <a:path w="29" h="35">
                    <a:moveTo>
                      <a:pt x="4" y="18"/>
                    </a:moveTo>
                    <a:cubicBezTo>
                      <a:pt x="4" y="28"/>
                      <a:pt x="9" y="32"/>
                      <a:pt x="15" y="32"/>
                    </a:cubicBezTo>
                    <a:cubicBezTo>
                      <a:pt x="21" y="32"/>
                      <a:pt x="24" y="28"/>
                      <a:pt x="25" y="25"/>
                    </a:cubicBezTo>
                    <a:cubicBezTo>
                      <a:pt x="29" y="25"/>
                      <a:pt x="29" y="25"/>
                      <a:pt x="29" y="25"/>
                    </a:cubicBezTo>
                    <a:cubicBezTo>
                      <a:pt x="27" y="32"/>
                      <a:pt x="23" y="35"/>
                      <a:pt x="15" y="35"/>
                    </a:cubicBezTo>
                    <a:cubicBezTo>
                      <a:pt x="7" y="35"/>
                      <a:pt x="0" y="30"/>
                      <a:pt x="0" y="18"/>
                    </a:cubicBezTo>
                    <a:cubicBezTo>
                      <a:pt x="0" y="5"/>
                      <a:pt x="7" y="0"/>
                      <a:pt x="15" y="0"/>
                    </a:cubicBezTo>
                    <a:cubicBezTo>
                      <a:pt x="23" y="0"/>
                      <a:pt x="27" y="3"/>
                      <a:pt x="29" y="10"/>
                    </a:cubicBezTo>
                    <a:cubicBezTo>
                      <a:pt x="25" y="10"/>
                      <a:pt x="25" y="10"/>
                      <a:pt x="25" y="10"/>
                    </a:cubicBezTo>
                    <a:cubicBezTo>
                      <a:pt x="24" y="7"/>
                      <a:pt x="21" y="3"/>
                      <a:pt x="15" y="3"/>
                    </a:cubicBezTo>
                    <a:cubicBezTo>
                      <a:pt x="9" y="3"/>
                      <a:pt x="4" y="7"/>
                      <a:pt x="4" y="18"/>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71" name="Freeform 23"/>
              <p:cNvSpPr>
                <a:spLocks noEditPoints="1"/>
              </p:cNvSpPr>
              <p:nvPr/>
            </p:nvSpPr>
            <p:spPr bwMode="auto">
              <a:xfrm>
                <a:off x="4540251" y="2609850"/>
                <a:ext cx="107950" cy="131763"/>
              </a:xfrm>
              <a:custGeom>
                <a:avLst/>
                <a:gdLst/>
                <a:ahLst/>
                <a:cxnLst>
                  <a:cxn ang="0">
                    <a:pos x="4" y="15"/>
                  </a:cxn>
                  <a:cxn ang="0">
                    <a:pos x="25" y="15"/>
                  </a:cxn>
                  <a:cxn ang="0">
                    <a:pos x="15" y="3"/>
                  </a:cxn>
                  <a:cxn ang="0">
                    <a:pos x="4" y="15"/>
                  </a:cxn>
                  <a:cxn ang="0">
                    <a:pos x="4" y="18"/>
                  </a:cxn>
                  <a:cxn ang="0">
                    <a:pos x="15" y="32"/>
                  </a:cxn>
                  <a:cxn ang="0">
                    <a:pos x="25" y="25"/>
                  </a:cxn>
                  <a:cxn ang="0">
                    <a:pos x="29" y="25"/>
                  </a:cxn>
                  <a:cxn ang="0">
                    <a:pos x="15" y="35"/>
                  </a:cxn>
                  <a:cxn ang="0">
                    <a:pos x="0" y="18"/>
                  </a:cxn>
                  <a:cxn ang="0">
                    <a:pos x="15" y="0"/>
                  </a:cxn>
                  <a:cxn ang="0">
                    <a:pos x="29" y="18"/>
                  </a:cxn>
                  <a:cxn ang="0">
                    <a:pos x="4" y="18"/>
                  </a:cxn>
                </a:cxnLst>
                <a:rect l="0" t="0" r="r" b="b"/>
                <a:pathLst>
                  <a:path w="29" h="35">
                    <a:moveTo>
                      <a:pt x="4" y="15"/>
                    </a:moveTo>
                    <a:cubicBezTo>
                      <a:pt x="25" y="15"/>
                      <a:pt x="25" y="15"/>
                      <a:pt x="25" y="15"/>
                    </a:cubicBezTo>
                    <a:cubicBezTo>
                      <a:pt x="25" y="8"/>
                      <a:pt x="22" y="3"/>
                      <a:pt x="15" y="3"/>
                    </a:cubicBezTo>
                    <a:cubicBezTo>
                      <a:pt x="9" y="3"/>
                      <a:pt x="5" y="7"/>
                      <a:pt x="4" y="15"/>
                    </a:cubicBezTo>
                    <a:moveTo>
                      <a:pt x="4" y="18"/>
                    </a:moveTo>
                    <a:cubicBezTo>
                      <a:pt x="4" y="26"/>
                      <a:pt x="8" y="32"/>
                      <a:pt x="15" y="32"/>
                    </a:cubicBezTo>
                    <a:cubicBezTo>
                      <a:pt x="21" y="32"/>
                      <a:pt x="24" y="28"/>
                      <a:pt x="25" y="25"/>
                    </a:cubicBezTo>
                    <a:cubicBezTo>
                      <a:pt x="29" y="25"/>
                      <a:pt x="29" y="25"/>
                      <a:pt x="29" y="25"/>
                    </a:cubicBezTo>
                    <a:cubicBezTo>
                      <a:pt x="27" y="32"/>
                      <a:pt x="23" y="35"/>
                      <a:pt x="15" y="35"/>
                    </a:cubicBezTo>
                    <a:cubicBezTo>
                      <a:pt x="4" y="35"/>
                      <a:pt x="0" y="28"/>
                      <a:pt x="0" y="18"/>
                    </a:cubicBezTo>
                    <a:cubicBezTo>
                      <a:pt x="0" y="8"/>
                      <a:pt x="5" y="0"/>
                      <a:pt x="15" y="0"/>
                    </a:cubicBezTo>
                    <a:cubicBezTo>
                      <a:pt x="26" y="0"/>
                      <a:pt x="29" y="9"/>
                      <a:pt x="29" y="18"/>
                    </a:cubicBezTo>
                    <a:lnTo>
                      <a:pt x="4" y="18"/>
                    </a:lnTo>
                    <a:close/>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sp>
            <p:nvSpPr>
              <p:cNvPr id="2072" name="Freeform 24"/>
              <p:cNvSpPr>
                <a:spLocks/>
              </p:cNvSpPr>
              <p:nvPr/>
            </p:nvSpPr>
            <p:spPr bwMode="auto">
              <a:xfrm>
                <a:off x="4664076" y="2609850"/>
                <a:ext cx="93663" cy="131763"/>
              </a:xfrm>
              <a:custGeom>
                <a:avLst/>
                <a:gdLst/>
                <a:ahLst/>
                <a:cxnLst>
                  <a:cxn ang="0">
                    <a:pos x="12" y="35"/>
                  </a:cxn>
                  <a:cxn ang="0">
                    <a:pos x="0" y="25"/>
                  </a:cxn>
                  <a:cxn ang="0">
                    <a:pos x="4" y="25"/>
                  </a:cxn>
                  <a:cxn ang="0">
                    <a:pos x="12" y="32"/>
                  </a:cxn>
                  <a:cxn ang="0">
                    <a:pos x="21" y="25"/>
                  </a:cxn>
                  <a:cxn ang="0">
                    <a:pos x="12" y="19"/>
                  </a:cxn>
                  <a:cxn ang="0">
                    <a:pos x="1" y="9"/>
                  </a:cxn>
                  <a:cxn ang="0">
                    <a:pos x="13" y="0"/>
                  </a:cxn>
                  <a:cxn ang="0">
                    <a:pos x="24" y="9"/>
                  </a:cxn>
                  <a:cxn ang="0">
                    <a:pos x="20" y="9"/>
                  </a:cxn>
                  <a:cxn ang="0">
                    <a:pos x="13" y="3"/>
                  </a:cxn>
                  <a:cxn ang="0">
                    <a:pos x="5" y="9"/>
                  </a:cxn>
                  <a:cxn ang="0">
                    <a:pos x="14" y="15"/>
                  </a:cxn>
                  <a:cxn ang="0">
                    <a:pos x="25" y="25"/>
                  </a:cxn>
                  <a:cxn ang="0">
                    <a:pos x="12" y="35"/>
                  </a:cxn>
                </a:cxnLst>
                <a:rect l="0" t="0" r="r" b="b"/>
                <a:pathLst>
                  <a:path w="25" h="35">
                    <a:moveTo>
                      <a:pt x="12" y="35"/>
                    </a:moveTo>
                    <a:cubicBezTo>
                      <a:pt x="5" y="35"/>
                      <a:pt x="0" y="32"/>
                      <a:pt x="0" y="25"/>
                    </a:cubicBezTo>
                    <a:cubicBezTo>
                      <a:pt x="4" y="25"/>
                      <a:pt x="4" y="25"/>
                      <a:pt x="4" y="25"/>
                    </a:cubicBezTo>
                    <a:cubicBezTo>
                      <a:pt x="4" y="30"/>
                      <a:pt x="7" y="32"/>
                      <a:pt x="12" y="32"/>
                    </a:cubicBezTo>
                    <a:cubicBezTo>
                      <a:pt x="17" y="32"/>
                      <a:pt x="21" y="30"/>
                      <a:pt x="21" y="25"/>
                    </a:cubicBezTo>
                    <a:cubicBezTo>
                      <a:pt x="21" y="21"/>
                      <a:pt x="16" y="20"/>
                      <a:pt x="12" y="19"/>
                    </a:cubicBezTo>
                    <a:cubicBezTo>
                      <a:pt x="7" y="17"/>
                      <a:pt x="1" y="16"/>
                      <a:pt x="1" y="9"/>
                    </a:cubicBezTo>
                    <a:cubicBezTo>
                      <a:pt x="1" y="2"/>
                      <a:pt x="7" y="0"/>
                      <a:pt x="13" y="0"/>
                    </a:cubicBezTo>
                    <a:cubicBezTo>
                      <a:pt x="19" y="0"/>
                      <a:pt x="24" y="2"/>
                      <a:pt x="24" y="9"/>
                    </a:cubicBezTo>
                    <a:cubicBezTo>
                      <a:pt x="20" y="9"/>
                      <a:pt x="20" y="9"/>
                      <a:pt x="20" y="9"/>
                    </a:cubicBezTo>
                    <a:cubicBezTo>
                      <a:pt x="20" y="5"/>
                      <a:pt x="17" y="3"/>
                      <a:pt x="13" y="3"/>
                    </a:cubicBezTo>
                    <a:cubicBezTo>
                      <a:pt x="9" y="3"/>
                      <a:pt x="5" y="4"/>
                      <a:pt x="5" y="9"/>
                    </a:cubicBezTo>
                    <a:cubicBezTo>
                      <a:pt x="5" y="13"/>
                      <a:pt x="9" y="14"/>
                      <a:pt x="14" y="15"/>
                    </a:cubicBezTo>
                    <a:cubicBezTo>
                      <a:pt x="19" y="17"/>
                      <a:pt x="25" y="18"/>
                      <a:pt x="25" y="25"/>
                    </a:cubicBezTo>
                    <a:cubicBezTo>
                      <a:pt x="25" y="33"/>
                      <a:pt x="19" y="35"/>
                      <a:pt x="12" y="35"/>
                    </a:cubicBezTo>
                  </a:path>
                </a:pathLst>
              </a:custGeom>
              <a:grpFill/>
              <a:ln w="9525">
                <a:noFill/>
                <a:round/>
                <a:headEnd/>
                <a:tailEnd/>
              </a:ln>
            </p:spPr>
            <p:txBody>
              <a:bodyPr/>
              <a:lstStyle/>
              <a:p>
                <a:pPr algn="ctr" fontAlgn="base">
                  <a:lnSpc>
                    <a:spcPct val="90000"/>
                  </a:lnSpc>
                  <a:spcBef>
                    <a:spcPct val="50000"/>
                  </a:spcBef>
                  <a:spcAft>
                    <a:spcPct val="0"/>
                  </a:spcAft>
                  <a:defRPr/>
                </a:pPr>
                <a:endParaRPr lang="en-US" sz="1800">
                  <a:solidFill>
                    <a:prstClr val="black"/>
                  </a:solidFill>
                  <a:latin typeface="Arial" charset="0"/>
                </a:endParaRPr>
              </a:p>
            </p:txBody>
          </p:sp>
        </p:grpSp>
      </p:grpSp>
    </p:spTree>
    <p:extLst>
      <p:ext uri="{BB962C8B-B14F-4D97-AF65-F5344CB8AC3E}">
        <p14:creationId xmlns:p14="http://schemas.microsoft.com/office/powerpoint/2010/main" val="2765942938"/>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2" r:id="rId4"/>
    <p:sldLayoutId id="2147484483" r:id="rId5"/>
    <p:sldLayoutId id="2147484484" r:id="rId6"/>
  </p:sldLayoutIdLst>
  <p:transition xmlns:p14="http://schemas.microsoft.com/office/powerpoint/2010/main"/>
  <p:timing>
    <p:tnLst>
      <p:par>
        <p:cTn xmlns:p14="http://schemas.microsoft.com/office/powerpoint/2010/main" id="1" dur="indefinite" restart="never" nodeType="tmRoot"/>
      </p:par>
    </p:tnLst>
  </p:timing>
  <p:hf hdr="0"/>
  <p:txStyles>
    <p:titleStyle>
      <a:lvl1pPr algn="ctr" rtl="0" eaLnBrk="1" fontAlgn="base" hangingPunct="1">
        <a:spcBef>
          <a:spcPct val="0"/>
        </a:spcBef>
        <a:spcAft>
          <a:spcPct val="0"/>
        </a:spcAft>
        <a:defRPr lang="en-US" sz="3600" kern="1200" dirty="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189" algn="ctr" rtl="0" eaLnBrk="1" fontAlgn="base" hangingPunct="1">
        <a:spcBef>
          <a:spcPct val="0"/>
        </a:spcBef>
        <a:spcAft>
          <a:spcPct val="0"/>
        </a:spcAft>
        <a:defRPr sz="3600">
          <a:solidFill>
            <a:schemeClr val="tx2"/>
          </a:solidFill>
          <a:latin typeface="Arial" charset="0"/>
        </a:defRPr>
      </a:lvl6pPr>
      <a:lvl7pPr marL="914377" algn="ctr" rtl="0" eaLnBrk="1" fontAlgn="base" hangingPunct="1">
        <a:spcBef>
          <a:spcPct val="0"/>
        </a:spcBef>
        <a:spcAft>
          <a:spcPct val="0"/>
        </a:spcAft>
        <a:defRPr sz="3600">
          <a:solidFill>
            <a:schemeClr val="tx2"/>
          </a:solidFill>
          <a:latin typeface="Arial" charset="0"/>
        </a:defRPr>
      </a:lvl7pPr>
      <a:lvl8pPr marL="1371566" algn="ctr" rtl="0" eaLnBrk="1" fontAlgn="base" hangingPunct="1">
        <a:spcBef>
          <a:spcPct val="0"/>
        </a:spcBef>
        <a:spcAft>
          <a:spcPct val="0"/>
        </a:spcAft>
        <a:defRPr sz="3600">
          <a:solidFill>
            <a:schemeClr val="tx2"/>
          </a:solidFill>
          <a:latin typeface="Arial" charset="0"/>
        </a:defRPr>
      </a:lvl8pPr>
      <a:lvl9pPr marL="1828754" algn="ctr" rtl="0" eaLnBrk="1" fontAlgn="base" hangingPunct="1">
        <a:spcBef>
          <a:spcPct val="0"/>
        </a:spcBef>
        <a:spcAft>
          <a:spcPct val="0"/>
        </a:spcAft>
        <a:defRPr sz="3600">
          <a:solidFill>
            <a:schemeClr val="tx2"/>
          </a:solidFill>
          <a:latin typeface="Arial" charset="0"/>
        </a:defRPr>
      </a:lvl9pPr>
    </p:titleStyle>
    <p:bodyStyle>
      <a:lvl1pPr marL="117472" indent="-117472" algn="l" rtl="0" eaLnBrk="1" fontAlgn="base" hangingPunct="1">
        <a:spcBef>
          <a:spcPts val="1200"/>
        </a:spcBef>
        <a:spcAft>
          <a:spcPct val="0"/>
        </a:spcAft>
        <a:buSzPct val="90000"/>
        <a:buFont typeface="Arial" charset="0"/>
        <a:buChar char="•"/>
        <a:defRPr kern="1200">
          <a:solidFill>
            <a:schemeClr val="tx1"/>
          </a:solidFill>
          <a:latin typeface="Arial Narrow" pitchFamily="34" charset="0"/>
          <a:ea typeface="+mn-ea"/>
          <a:cs typeface="+mn-cs"/>
        </a:defRPr>
      </a:lvl1pPr>
      <a:lvl2pPr marL="227008" indent="-109536" algn="l" rtl="0" eaLnBrk="1" fontAlgn="base" hangingPunct="1">
        <a:spcBef>
          <a:spcPts val="600"/>
        </a:spcBef>
        <a:spcAft>
          <a:spcPct val="0"/>
        </a:spcAft>
        <a:buSzPct val="90000"/>
        <a:buFont typeface="Arial Narrow" pitchFamily="34" charset="0"/>
        <a:buChar char="◦"/>
        <a:defRPr kern="1200">
          <a:solidFill>
            <a:schemeClr val="tx1"/>
          </a:solidFill>
          <a:latin typeface="Arial Narrow" pitchFamily="34" charset="0"/>
          <a:ea typeface="+mn-ea"/>
          <a:cs typeface="+mn-cs"/>
        </a:defRPr>
      </a:lvl2pPr>
      <a:lvl3pPr marL="344479" indent="-117472" algn="l" rtl="0" eaLnBrk="1" fontAlgn="base" hangingPunct="1">
        <a:spcBef>
          <a:spcPts val="600"/>
        </a:spcBef>
        <a:spcAft>
          <a:spcPct val="0"/>
        </a:spcAft>
        <a:buSzPct val="90000"/>
        <a:buFont typeface="Arial" charset="0"/>
        <a:buChar char="-"/>
        <a:defRPr kern="1200">
          <a:solidFill>
            <a:schemeClr val="tx1"/>
          </a:solidFill>
          <a:latin typeface="Arial Narrow" pitchFamily="34" charset="0"/>
          <a:ea typeface="+mn-ea"/>
          <a:cs typeface="+mn-cs"/>
        </a:defRPr>
      </a:lvl3pPr>
      <a:lvl4pPr marL="461951" indent="-117472" algn="l" rtl="0" eaLnBrk="1" fontAlgn="base" hangingPunct="1">
        <a:spcBef>
          <a:spcPts val="600"/>
        </a:spcBef>
        <a:spcAft>
          <a:spcPct val="0"/>
        </a:spcAft>
        <a:buSzPct val="90000"/>
        <a:buFont typeface="Arial" charset="0"/>
        <a:buChar char="•"/>
        <a:defRPr sz="1600" kern="1200">
          <a:solidFill>
            <a:schemeClr val="tx1"/>
          </a:solidFill>
          <a:latin typeface="Arial Narrow" pitchFamily="34" charset="0"/>
          <a:ea typeface="+mn-ea"/>
          <a:cs typeface="+mn-cs"/>
        </a:defRPr>
      </a:lvl4pPr>
      <a:lvl5pPr marL="569899" indent="-117472" algn="l" rtl="0" eaLnBrk="1" fontAlgn="base" hangingPunct="1">
        <a:spcBef>
          <a:spcPts val="600"/>
        </a:spcBef>
        <a:spcAft>
          <a:spcPct val="0"/>
        </a:spcAft>
        <a:buSzPct val="90000"/>
        <a:buFont typeface="Arial Narrow" pitchFamily="34" charset="0"/>
        <a:buChar char="◦"/>
        <a:defRPr sz="1600" kern="1200">
          <a:solidFill>
            <a:schemeClr val="tx1"/>
          </a:solidFill>
          <a:latin typeface="Arial Narrow"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1"/>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959176" y="1185863"/>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03"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r>
              <a:rPr dirty="0" smtClean="0"/>
              <a:t>Title  │  Draft/Version#  │  Author/Department</a:t>
            </a:r>
            <a:endParaRPr dirty="0"/>
          </a:p>
        </p:txBody>
      </p:sp>
      <p:sp>
        <p:nvSpPr>
          <p:cNvPr id="20" name="Date Placeholder 24"/>
          <p:cNvSpPr>
            <a:spLocks noGrp="1"/>
          </p:cNvSpPr>
          <p:nvPr>
            <p:ph type="dt" sz="half" idx="2"/>
          </p:nvPr>
        </p:nvSpPr>
        <p:spPr>
          <a:xfrm>
            <a:off x="9462358" y="6079562"/>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03" smtClean="0">
                <a:solidFill>
                  <a:srgbClr val="ADAFB2"/>
                </a:solidFill>
                <a:latin typeface="Arial Narrow" pitchFamily="34" charset="0"/>
              </a:defRPr>
            </a:lvl1pPr>
          </a:lstStyle>
          <a:p>
            <a:pPr fontAlgn="base">
              <a:spcBef>
                <a:spcPct val="0"/>
              </a:spcBef>
              <a:spcAft>
                <a:spcPct val="0"/>
              </a:spcAft>
              <a:defRPr/>
            </a:pPr>
            <a:fld id="{CBDE785E-5941-4EC8-B2EC-F797675B73B8}" type="datetime3">
              <a:rPr lang="en-US">
                <a:ea typeface="ＭＳ Ｐゴシック" pitchFamily="34" charset="-128"/>
              </a:rPr>
              <a:pPr fontAlgn="base">
                <a:spcBef>
                  <a:spcPct val="0"/>
                </a:spcBef>
                <a:spcAft>
                  <a:spcPct val="0"/>
                </a:spcAft>
                <a:defRPr/>
              </a:pPr>
              <a:t>19 August 2016</a:t>
            </a:fld>
            <a:endParaRPr lang="en-US" dirty="0">
              <a:ea typeface="ＭＳ Ｐゴシック" pitchFamily="34" charset="-128"/>
            </a:endParaRPr>
          </a:p>
        </p:txBody>
      </p:sp>
      <p:sp>
        <p:nvSpPr>
          <p:cNvPr id="21" name="Slide Number Placeholder 16"/>
          <p:cNvSpPr>
            <a:spLocks noGrp="1"/>
          </p:cNvSpPr>
          <p:nvPr>
            <p:ph type="sldNum" sz="quarter" idx="4"/>
          </p:nvPr>
        </p:nvSpPr>
        <p:spPr>
          <a:xfrm>
            <a:off x="11578538" y="6325572"/>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04"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476"/>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807">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7">
                <a:solidFill>
                  <a:prstClr val="white"/>
                </a:solidFill>
              </a:endParaRPr>
            </a:p>
          </p:txBody>
        </p:sp>
      </p:grpSp>
    </p:spTree>
    <p:extLst>
      <p:ext uri="{BB962C8B-B14F-4D97-AF65-F5344CB8AC3E}">
        <p14:creationId xmlns:p14="http://schemas.microsoft.com/office/powerpoint/2010/main" val="2897816590"/>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5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5pPr>
      <a:lvl6pPr marL="544734"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6pPr>
      <a:lvl7pPr marL="1089471"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7pPr>
      <a:lvl8pPr marL="1634206"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8pPr>
      <a:lvl9pPr marL="2178943" algn="l" rtl="0" eaLnBrk="1" fontAlgn="base" hangingPunct="1">
        <a:lnSpc>
          <a:spcPct val="90000"/>
        </a:lnSpc>
        <a:spcBef>
          <a:spcPct val="0"/>
        </a:spcBef>
        <a:spcAft>
          <a:spcPct val="0"/>
        </a:spcAft>
        <a:defRPr sz="3509">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300" b="1" kern="1200">
          <a:solidFill>
            <a:schemeClr val="tx1"/>
          </a:solidFill>
          <a:latin typeface="Arial Narrow" pitchFamily="34" charset="0"/>
          <a:ea typeface="ＭＳ Ｐゴシック" pitchFamily="34" charset="-128"/>
          <a:cs typeface="+mn-cs"/>
        </a:defRPr>
      </a:lvl1pPr>
      <a:lvl2pPr marL="250578" indent="-250578" algn="l" rtl="0" eaLnBrk="1" fontAlgn="base" hangingPunct="1">
        <a:spcBef>
          <a:spcPts val="716"/>
        </a:spcBef>
        <a:spcAft>
          <a:spcPct val="0"/>
        </a:spcAft>
        <a:buSzPct val="90000"/>
        <a:buFont typeface="Arial" pitchFamily="34" charset="0"/>
        <a:buChar char="•"/>
        <a:defRPr sz="2200" kern="1200">
          <a:solidFill>
            <a:schemeClr val="tx1"/>
          </a:solidFill>
          <a:latin typeface="Arial Narrow" pitchFamily="34" charset="0"/>
          <a:ea typeface="ＭＳ Ｐゴシック" pitchFamily="34" charset="-128"/>
          <a:cs typeface="+mn-cs"/>
        </a:defRPr>
      </a:lvl2pPr>
      <a:lvl3pPr marL="522946" indent="-249671" algn="l" rtl="0" eaLnBrk="1" fontAlgn="base" hangingPunct="1">
        <a:spcBef>
          <a:spcPts val="716"/>
        </a:spcBef>
        <a:spcAft>
          <a:spcPct val="0"/>
        </a:spcAft>
        <a:buSzPct val="90000"/>
        <a:buFont typeface="Lucida Grande" charset="0"/>
        <a:buChar char="–"/>
        <a:defRPr sz="1900" kern="1200">
          <a:solidFill>
            <a:schemeClr val="tx1"/>
          </a:solidFill>
          <a:latin typeface="Arial Narrow" pitchFamily="34" charset="0"/>
          <a:ea typeface="ＭＳ Ｐゴシック" pitchFamily="34" charset="-128"/>
          <a:cs typeface="+mn-cs"/>
        </a:defRPr>
      </a:lvl3pPr>
      <a:lvl4pPr marL="773523" indent="-249671" algn="l" rtl="0" eaLnBrk="1" fontAlgn="base" hangingPunct="1">
        <a:spcBef>
          <a:spcPts val="716"/>
        </a:spcBef>
        <a:spcAft>
          <a:spcPct val="0"/>
        </a:spcAft>
        <a:buSzPct val="64000"/>
        <a:buFont typeface="Courier New" pitchFamily="49" charset="0"/>
        <a:buChar char="o"/>
        <a:defRPr sz="1900" kern="1200">
          <a:solidFill>
            <a:schemeClr val="tx1"/>
          </a:solidFill>
          <a:latin typeface="Arial Narrow" pitchFamily="34" charset="0"/>
          <a:ea typeface="ＭＳ Ｐゴシック" pitchFamily="34" charset="-128"/>
          <a:cs typeface="+mn-cs"/>
        </a:defRPr>
      </a:lvl4pPr>
      <a:lvl5pPr marL="1024104" indent="-250578" algn="l" rtl="0" eaLnBrk="1" fontAlgn="base" hangingPunct="1">
        <a:spcBef>
          <a:spcPts val="716"/>
        </a:spcBef>
        <a:spcAft>
          <a:spcPct val="0"/>
        </a:spcAft>
        <a:buSzPct val="64000"/>
        <a:buFont typeface="Courier New" pitchFamily="49" charset="0"/>
        <a:buChar char="o"/>
        <a:defRPr sz="1900" kern="1200" baseline="0">
          <a:solidFill>
            <a:schemeClr val="tx1"/>
          </a:solidFill>
          <a:latin typeface="Arial Narrow" pitchFamily="34" charset="0"/>
          <a:ea typeface="ＭＳ Ｐゴシック" pitchFamily="34" charset="-128"/>
          <a:cs typeface="+mn-cs"/>
        </a:defRPr>
      </a:lvl5pPr>
      <a:lvl6pPr marL="1340049" indent="-250578" algn="l" defTabSz="1089471" rtl="0" eaLnBrk="1" latinLnBrk="0" hangingPunct="1">
        <a:spcBef>
          <a:spcPct val="20000"/>
        </a:spcBef>
        <a:buSzPct val="64000"/>
        <a:buFont typeface="Courier New" pitchFamily="49" charset="0"/>
        <a:buChar char="o"/>
        <a:defRPr sz="1905" kern="1200" baseline="0">
          <a:solidFill>
            <a:schemeClr val="tx1"/>
          </a:solidFill>
          <a:latin typeface="+mn-lt"/>
          <a:ea typeface="+mn-ea"/>
          <a:cs typeface="+mn-cs"/>
        </a:defRPr>
      </a:lvl6pPr>
      <a:lvl7pPr marL="3540781" indent="-272368" algn="l" defTabSz="1089471" rtl="0" eaLnBrk="1" latinLnBrk="0" hangingPunct="1">
        <a:spcBef>
          <a:spcPct val="20000"/>
        </a:spcBef>
        <a:buFont typeface="Arial" pitchFamily="34" charset="0"/>
        <a:buChar char="•"/>
        <a:defRPr sz="2307" kern="1200">
          <a:solidFill>
            <a:schemeClr val="tx1"/>
          </a:solidFill>
          <a:latin typeface="+mn-lt"/>
          <a:ea typeface="+mn-ea"/>
          <a:cs typeface="+mn-cs"/>
        </a:defRPr>
      </a:lvl7pPr>
      <a:lvl8pPr marL="4085517" indent="-272368" algn="l" defTabSz="1089471" rtl="0" eaLnBrk="1" latinLnBrk="0" hangingPunct="1">
        <a:spcBef>
          <a:spcPct val="20000"/>
        </a:spcBef>
        <a:buFont typeface="Arial" pitchFamily="34" charset="0"/>
        <a:buChar char="•"/>
        <a:defRPr sz="2307" kern="1200">
          <a:solidFill>
            <a:schemeClr val="tx1"/>
          </a:solidFill>
          <a:latin typeface="+mn-lt"/>
          <a:ea typeface="+mn-ea"/>
          <a:cs typeface="+mn-cs"/>
        </a:defRPr>
      </a:lvl8pPr>
      <a:lvl9pPr marL="4630251" indent="-272368" algn="l" defTabSz="1089471" rtl="0" eaLnBrk="1" latinLnBrk="0" hangingPunct="1">
        <a:spcBef>
          <a:spcPct val="20000"/>
        </a:spcBef>
        <a:buFont typeface="Arial" pitchFamily="34" charset="0"/>
        <a:buChar char="•"/>
        <a:defRPr sz="2307" kern="1200">
          <a:solidFill>
            <a:schemeClr val="tx1"/>
          </a:solidFill>
          <a:latin typeface="+mn-lt"/>
          <a:ea typeface="+mn-ea"/>
          <a:cs typeface="+mn-cs"/>
        </a:defRPr>
      </a:lvl9pPr>
    </p:bodyStyle>
    <p:otherStyle>
      <a:defPPr>
        <a:defRPr lang="en-US"/>
      </a:defPPr>
      <a:lvl1pPr marL="0" algn="l" defTabSz="1089471" rtl="0" eaLnBrk="1" latinLnBrk="0" hangingPunct="1">
        <a:defRPr sz="2207" kern="1200">
          <a:solidFill>
            <a:schemeClr val="tx1"/>
          </a:solidFill>
          <a:latin typeface="+mn-lt"/>
          <a:ea typeface="+mn-ea"/>
          <a:cs typeface="+mn-cs"/>
        </a:defRPr>
      </a:lvl1pPr>
      <a:lvl2pPr marL="544734" algn="l" defTabSz="1089471" rtl="0" eaLnBrk="1" latinLnBrk="0" hangingPunct="1">
        <a:defRPr sz="2207" kern="1200">
          <a:solidFill>
            <a:schemeClr val="tx1"/>
          </a:solidFill>
          <a:latin typeface="+mn-lt"/>
          <a:ea typeface="+mn-ea"/>
          <a:cs typeface="+mn-cs"/>
        </a:defRPr>
      </a:lvl2pPr>
      <a:lvl3pPr marL="1089471" algn="l" defTabSz="1089471" rtl="0" eaLnBrk="1" latinLnBrk="0" hangingPunct="1">
        <a:defRPr sz="2207" kern="1200">
          <a:solidFill>
            <a:schemeClr val="tx1"/>
          </a:solidFill>
          <a:latin typeface="+mn-lt"/>
          <a:ea typeface="+mn-ea"/>
          <a:cs typeface="+mn-cs"/>
        </a:defRPr>
      </a:lvl3pPr>
      <a:lvl4pPr marL="1634206" algn="l" defTabSz="1089471" rtl="0" eaLnBrk="1" latinLnBrk="0" hangingPunct="1">
        <a:defRPr sz="2207" kern="1200">
          <a:solidFill>
            <a:schemeClr val="tx1"/>
          </a:solidFill>
          <a:latin typeface="+mn-lt"/>
          <a:ea typeface="+mn-ea"/>
          <a:cs typeface="+mn-cs"/>
        </a:defRPr>
      </a:lvl4pPr>
      <a:lvl5pPr marL="2178943" algn="l" defTabSz="1089471" rtl="0" eaLnBrk="1" latinLnBrk="0" hangingPunct="1">
        <a:defRPr sz="2207" kern="1200">
          <a:solidFill>
            <a:schemeClr val="tx1"/>
          </a:solidFill>
          <a:latin typeface="+mn-lt"/>
          <a:ea typeface="+mn-ea"/>
          <a:cs typeface="+mn-cs"/>
        </a:defRPr>
      </a:lvl5pPr>
      <a:lvl6pPr marL="2723677" algn="l" defTabSz="1089471" rtl="0" eaLnBrk="1" latinLnBrk="0" hangingPunct="1">
        <a:defRPr sz="2207" kern="1200">
          <a:solidFill>
            <a:schemeClr val="tx1"/>
          </a:solidFill>
          <a:latin typeface="+mn-lt"/>
          <a:ea typeface="+mn-ea"/>
          <a:cs typeface="+mn-cs"/>
        </a:defRPr>
      </a:lvl6pPr>
      <a:lvl7pPr marL="3268413" algn="l" defTabSz="1089471" rtl="0" eaLnBrk="1" latinLnBrk="0" hangingPunct="1">
        <a:defRPr sz="2207" kern="1200">
          <a:solidFill>
            <a:schemeClr val="tx1"/>
          </a:solidFill>
          <a:latin typeface="+mn-lt"/>
          <a:ea typeface="+mn-ea"/>
          <a:cs typeface="+mn-cs"/>
        </a:defRPr>
      </a:lvl7pPr>
      <a:lvl8pPr marL="3813147" algn="l" defTabSz="1089471" rtl="0" eaLnBrk="1" latinLnBrk="0" hangingPunct="1">
        <a:defRPr sz="2207" kern="1200">
          <a:solidFill>
            <a:schemeClr val="tx1"/>
          </a:solidFill>
          <a:latin typeface="+mn-lt"/>
          <a:ea typeface="+mn-ea"/>
          <a:cs typeface="+mn-cs"/>
        </a:defRPr>
      </a:lvl8pPr>
      <a:lvl9pPr marL="4357884" algn="l" defTabSz="1089471" rtl="0" eaLnBrk="1" latinLnBrk="0" hangingPunct="1">
        <a:defRPr sz="220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337"/>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959176" y="1185889"/>
            <a:ext cx="10273029" cy="4241295"/>
          </a:xfrm>
          <a:prstGeom prst="rect">
            <a:avLst/>
          </a:prstGeom>
          <a:noFill/>
          <a:ln w="9525">
            <a:noFill/>
            <a:miter lim="800000"/>
            <a:headEnd/>
            <a:tailEnd/>
          </a:ln>
        </p:spPr>
        <p:txBody>
          <a:bodyPr vert="horz" wrap="square" lIns="0" tIns="0" rIns="81391"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3333321" y="6081891"/>
            <a:ext cx="6116107"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333" b="0" i="0" u="none" strike="noStrike" kern="1200" cap="none" spc="0" normalizeH="0" baseline="0" noProof="0">
                <a:ln>
                  <a:noFill/>
                </a:ln>
                <a:solidFill>
                  <a:srgbClr val="ADAFB2"/>
                </a:solidFill>
                <a:effectLst/>
                <a:uLnTx/>
                <a:uFillTx/>
                <a:latin typeface="Arial Narrow"/>
                <a:ea typeface="+mn-ea"/>
                <a:cs typeface="+mn-cs"/>
              </a:defRPr>
            </a:lvl1pPr>
          </a:lstStyle>
          <a:p>
            <a:pPr defTabSz="1217430" fontAlgn="base">
              <a:spcAft>
                <a:spcPct val="0"/>
              </a:spcAft>
              <a:defRPr/>
            </a:pPr>
            <a:r>
              <a:rPr smtClean="0"/>
              <a:t>Enterprise Application Architecture Artifact </a:t>
            </a:r>
            <a:endParaRPr dirty="0"/>
          </a:p>
        </p:txBody>
      </p:sp>
      <p:sp>
        <p:nvSpPr>
          <p:cNvPr id="20" name="Date Placeholder 24"/>
          <p:cNvSpPr>
            <a:spLocks noGrp="1"/>
          </p:cNvSpPr>
          <p:nvPr>
            <p:ph type="dt" sz="half" idx="2"/>
          </p:nvPr>
        </p:nvSpPr>
        <p:spPr>
          <a:xfrm>
            <a:off x="9462437" y="6079563"/>
            <a:ext cx="1765593" cy="44645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333" smtClean="0">
                <a:solidFill>
                  <a:srgbClr val="ADAFB2"/>
                </a:solidFill>
                <a:latin typeface="Arial Narrow" pitchFamily="34" charset="0"/>
              </a:defRPr>
            </a:lvl1pPr>
          </a:lstStyle>
          <a:p>
            <a:pPr defTabSz="1217430" fontAlgn="base">
              <a:spcBef>
                <a:spcPct val="0"/>
              </a:spcBef>
              <a:spcAft>
                <a:spcPct val="0"/>
              </a:spcAft>
              <a:defRPr/>
            </a:pPr>
            <a:fld id="{F224C757-7545-4D21-92FD-1C5F80BA8384}" type="datetime1">
              <a:rPr lang="en-US">
                <a:ea typeface="ＭＳ Ｐゴシック" pitchFamily="34" charset="-128"/>
              </a:rPr>
              <a:pPr defTabSz="1217430" fontAlgn="base">
                <a:spcBef>
                  <a:spcPct val="0"/>
                </a:spcBef>
                <a:spcAft>
                  <a:spcPct val="0"/>
                </a:spcAft>
                <a:defRPr/>
              </a:pPr>
              <a:t>8/19/16</a:t>
            </a:fld>
            <a:endParaRPr lang="en-US" dirty="0">
              <a:ea typeface="ＭＳ Ｐゴシック" pitchFamily="34" charset="-128"/>
            </a:endParaRPr>
          </a:p>
        </p:txBody>
      </p:sp>
      <p:sp>
        <p:nvSpPr>
          <p:cNvPr id="21" name="Slide Number Placeholder 16"/>
          <p:cNvSpPr>
            <a:spLocks noGrp="1"/>
          </p:cNvSpPr>
          <p:nvPr>
            <p:ph type="sldNum" sz="quarter" idx="4"/>
          </p:nvPr>
        </p:nvSpPr>
        <p:spPr>
          <a:xfrm>
            <a:off x="11578617" y="6325573"/>
            <a:ext cx="268927" cy="18256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733" smtClean="0">
                <a:solidFill>
                  <a:srgbClr val="ADAFB2"/>
                </a:solidFill>
                <a:latin typeface="Arial Narrow" pitchFamily="34" charset="0"/>
              </a:defRPr>
            </a:lvl1pPr>
          </a:lstStyle>
          <a:p>
            <a:pPr defTabSz="1217430" fontAlgn="base">
              <a:spcBef>
                <a:spcPct val="0"/>
              </a:spcBef>
              <a:spcAft>
                <a:spcPct val="0"/>
              </a:spcAft>
              <a:defRPr/>
            </a:pPr>
            <a:fld id="{583AEE58-AB03-4533-B7B8-63113034422E}" type="slidenum">
              <a:rPr lang="en-US">
                <a:ea typeface="ＭＳ Ｐゴシック" pitchFamily="34" charset="-128"/>
              </a:rPr>
              <a:pPr defTabSz="1217430" fontAlgn="base">
                <a:spcBef>
                  <a:spcPct val="0"/>
                </a:spcBef>
                <a:spcAft>
                  <a:spcPct val="0"/>
                </a:spcAft>
                <a:defRPr/>
              </a:pPr>
              <a:t>‹#›</a:t>
            </a:fld>
            <a:endParaRPr lang="en-US" dirty="0">
              <a:ea typeface="ＭＳ Ｐゴシック" pitchFamily="34" charset="-128"/>
            </a:endParaRPr>
          </a:p>
        </p:txBody>
      </p:sp>
      <p:grpSp>
        <p:nvGrpSpPr>
          <p:cNvPr id="42" name="Group 41"/>
          <p:cNvGrpSpPr/>
          <p:nvPr/>
        </p:nvGrpSpPr>
        <p:grpSpPr>
          <a:xfrm>
            <a:off x="224836" y="6069554"/>
            <a:ext cx="1401029" cy="562777"/>
            <a:chOff x="269906" y="6067263"/>
            <a:chExt cx="1397563" cy="562777"/>
          </a:xfrm>
        </p:grpSpPr>
        <p:grpSp>
          <p:nvGrpSpPr>
            <p:cNvPr id="43" name="Group 17"/>
            <p:cNvGrpSpPr/>
            <p:nvPr userDrawn="1"/>
          </p:nvGrpSpPr>
          <p:grpSpPr>
            <a:xfrm>
              <a:off x="269906" y="6067263"/>
              <a:ext cx="1397563" cy="562777"/>
              <a:chOff x="998538" y="3063876"/>
              <a:chExt cx="2128837" cy="857250"/>
            </a:xfrm>
          </p:grpSpPr>
          <p:sp>
            <p:nvSpPr>
              <p:cNvPr id="45"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6"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7"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8"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49"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0"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1"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2"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3"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4"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5"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sp>
            <p:nvSpPr>
              <p:cNvPr id="56"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7430" fontAlgn="base">
                  <a:spcBef>
                    <a:spcPct val="0"/>
                  </a:spcBef>
                  <a:spcAft>
                    <a:spcPct val="0"/>
                  </a:spcAft>
                </a:pPr>
                <a:endParaRPr lang="en-US" sz="2800">
                  <a:solidFill>
                    <a:prstClr val="black"/>
                  </a:solidFill>
                  <a:latin typeface="Arial" pitchFamily="34" charset="0"/>
                  <a:ea typeface="ＭＳ Ｐゴシック" pitchFamily="34" charset="-128"/>
                </a:endParaRPr>
              </a:p>
            </p:txBody>
          </p:sp>
        </p:grpSp>
        <p:sp>
          <p:nvSpPr>
            <p:cNvPr id="44" name="Rectangle 43"/>
            <p:cNvSpPr/>
            <p:nvPr userDrawn="1"/>
          </p:nvSpPr>
          <p:spPr>
            <a:xfrm rot="5400000" flipH="1">
              <a:off x="937973" y="6374561"/>
              <a:ext cx="45719" cy="881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defTabSz="1217430"/>
              <a:endParaRPr lang="en-US">
                <a:solidFill>
                  <a:prstClr val="white"/>
                </a:solidFill>
              </a:endParaRPr>
            </a:p>
          </p:txBody>
        </p:sp>
      </p:grpSp>
    </p:spTree>
    <p:extLst>
      <p:ext uri="{BB962C8B-B14F-4D97-AF65-F5344CB8AC3E}">
        <p14:creationId xmlns:p14="http://schemas.microsoft.com/office/powerpoint/2010/main" val="23463177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4" r:id="rId13"/>
    <p:sldLayoutId id="2147484515" r:id="rId14"/>
    <p:sldLayoutId id="2147484516" r:id="rId15"/>
    <p:sldLayoutId id="2147484517" r:id="rId16"/>
    <p:sldLayoutId id="2147484518"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Lst>
  <p:transition xmlns:p14="http://schemas.microsoft.com/office/powerpoint/2010/main"/>
  <p:timing>
    <p:tnLst>
      <p:par>
        <p:cTn xmlns:p14="http://schemas.microsoft.com/office/powerpoint/2010/main" id="1" dur="indefinite" restart="never" nodeType="tmRoot"/>
      </p:par>
    </p:tnLst>
  </p:timing>
  <p:hf hdr="0"/>
  <p:txStyles>
    <p:titleStyle>
      <a:lvl1pPr algn="l" rtl="0" eaLnBrk="1" fontAlgn="base" hangingPunct="1">
        <a:lnSpc>
          <a:spcPct val="90000"/>
        </a:lnSpc>
        <a:spcBef>
          <a:spcPct val="0"/>
        </a:spcBef>
        <a:spcAft>
          <a:spcPct val="0"/>
        </a:spcAft>
        <a:defRPr lang="en-US" sz="3467"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5pPr>
      <a:lvl6pPr marL="543948"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6pPr>
      <a:lvl7pPr marL="1087819"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7pPr>
      <a:lvl8pPr marL="163184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8pPr>
      <a:lvl9pPr marL="2175756" algn="l" rtl="0" eaLnBrk="1" fontAlgn="base" hangingPunct="1">
        <a:lnSpc>
          <a:spcPct val="90000"/>
        </a:lnSpc>
        <a:spcBef>
          <a:spcPct val="0"/>
        </a:spcBef>
        <a:spcAft>
          <a:spcPct val="0"/>
        </a:spcAft>
        <a:defRPr sz="3467">
          <a:solidFill>
            <a:schemeClr val="tx2"/>
          </a:solidFill>
          <a:latin typeface="Arial" pitchFamily="34" charset="0"/>
          <a:ea typeface="ＭＳ Ｐゴシック" pitchFamily="34" charset="-128"/>
        </a:defRPr>
      </a:lvl9pPr>
    </p:titleStyle>
    <p:bodyStyle>
      <a:lvl1pPr marL="0" indent="0" algn="l" rtl="0" eaLnBrk="1" fontAlgn="base" hangingPunct="1">
        <a:spcBef>
          <a:spcPts val="1431"/>
        </a:spcBef>
        <a:spcAft>
          <a:spcPct val="0"/>
        </a:spcAft>
        <a:buSzPct val="90000"/>
        <a:buFont typeface="Arial" pitchFamily="34" charset="0"/>
        <a:defRPr sz="2267" b="1" kern="1200">
          <a:solidFill>
            <a:schemeClr val="tx1"/>
          </a:solidFill>
          <a:latin typeface="Arial Narrow" pitchFamily="34" charset="0"/>
          <a:ea typeface="ＭＳ Ｐゴシック" pitchFamily="34" charset="-128"/>
          <a:cs typeface="+mn-cs"/>
        </a:defRPr>
      </a:lvl1pPr>
      <a:lvl2pPr marL="250224" indent="-250224" algn="l" rtl="0" eaLnBrk="1" fontAlgn="base" hangingPunct="1">
        <a:spcBef>
          <a:spcPts val="716"/>
        </a:spcBef>
        <a:spcAft>
          <a:spcPct val="0"/>
        </a:spcAft>
        <a:buSzPct val="90000"/>
        <a:buFont typeface="Arial" pitchFamily="34" charset="0"/>
        <a:buChar char="•"/>
        <a:defRPr sz="2267" kern="1200">
          <a:solidFill>
            <a:schemeClr val="tx1"/>
          </a:solidFill>
          <a:latin typeface="Arial Narrow" pitchFamily="34" charset="0"/>
          <a:ea typeface="ＭＳ Ｐゴシック" pitchFamily="34" charset="-128"/>
          <a:cs typeface="+mn-cs"/>
        </a:defRPr>
      </a:lvl2pPr>
      <a:lvl3pPr marL="522238" indent="-249316" algn="l" rtl="0" eaLnBrk="1" fontAlgn="base" hangingPunct="1">
        <a:spcBef>
          <a:spcPts val="716"/>
        </a:spcBef>
        <a:spcAft>
          <a:spcPct val="0"/>
        </a:spcAft>
        <a:buSzPct val="90000"/>
        <a:buFont typeface="Lucida Grande" charset="0"/>
        <a:buChar char="–"/>
        <a:defRPr sz="1867" kern="1200">
          <a:solidFill>
            <a:schemeClr val="tx1"/>
          </a:solidFill>
          <a:latin typeface="Arial Narrow" pitchFamily="34" charset="0"/>
          <a:ea typeface="ＭＳ Ｐゴシック" pitchFamily="34" charset="-128"/>
          <a:cs typeface="+mn-cs"/>
        </a:defRPr>
      </a:lvl3pPr>
      <a:lvl4pPr marL="772343" indent="-249316" algn="l" rtl="0" eaLnBrk="1" fontAlgn="base" hangingPunct="1">
        <a:spcBef>
          <a:spcPts val="716"/>
        </a:spcBef>
        <a:spcAft>
          <a:spcPct val="0"/>
        </a:spcAft>
        <a:buSzPct val="64000"/>
        <a:buFont typeface="Courier New" pitchFamily="49" charset="0"/>
        <a:buChar char="o"/>
        <a:defRPr sz="1867" kern="1200">
          <a:solidFill>
            <a:schemeClr val="tx1"/>
          </a:solidFill>
          <a:latin typeface="Arial Narrow" pitchFamily="34" charset="0"/>
          <a:ea typeface="ＭＳ Ｐゴシック" pitchFamily="34" charset="-128"/>
          <a:cs typeface="+mn-cs"/>
        </a:defRPr>
      </a:lvl4pPr>
      <a:lvl5pPr marL="1022609" indent="-250224" algn="l" rtl="0" eaLnBrk="1" fontAlgn="base" hangingPunct="1">
        <a:spcBef>
          <a:spcPts val="716"/>
        </a:spcBef>
        <a:spcAft>
          <a:spcPct val="0"/>
        </a:spcAft>
        <a:buSzPct val="64000"/>
        <a:buFont typeface="Courier New" pitchFamily="49" charset="0"/>
        <a:buChar char="o"/>
        <a:defRPr sz="1867" kern="1200" baseline="0">
          <a:solidFill>
            <a:schemeClr val="tx1"/>
          </a:solidFill>
          <a:latin typeface="Arial Narrow" pitchFamily="34" charset="0"/>
          <a:ea typeface="ＭＳ Ｐゴシック" pitchFamily="34" charset="-128"/>
          <a:cs typeface="+mn-cs"/>
        </a:defRPr>
      </a:lvl5pPr>
      <a:lvl6pPr marL="1338083" indent="-250224" algn="l" defTabSz="1087819" rtl="0" eaLnBrk="1" latinLnBrk="0" hangingPunct="1">
        <a:spcBef>
          <a:spcPct val="20000"/>
        </a:spcBef>
        <a:buSzPct val="64000"/>
        <a:buFont typeface="Courier New" pitchFamily="49" charset="0"/>
        <a:buChar char="o"/>
        <a:defRPr sz="1867" kern="1200" baseline="0">
          <a:solidFill>
            <a:schemeClr val="tx1"/>
          </a:solidFill>
          <a:latin typeface="+mn-lt"/>
          <a:ea typeface="+mn-ea"/>
          <a:cs typeface="+mn-cs"/>
        </a:defRPr>
      </a:lvl6pPr>
      <a:lvl7pPr marL="3535589" indent="-271975" algn="l" defTabSz="1087819"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4079499" indent="-271975" algn="l" defTabSz="1087819"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623407" indent="-271975" algn="l" defTabSz="1087819"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en-US"/>
      </a:defPPr>
      <a:lvl1pPr marL="0" algn="l" defTabSz="1087819" rtl="0" eaLnBrk="1" latinLnBrk="0" hangingPunct="1">
        <a:defRPr sz="2267" kern="1200">
          <a:solidFill>
            <a:schemeClr val="tx1"/>
          </a:solidFill>
          <a:latin typeface="+mn-lt"/>
          <a:ea typeface="+mn-ea"/>
          <a:cs typeface="+mn-cs"/>
        </a:defRPr>
      </a:lvl1pPr>
      <a:lvl2pPr marL="543948" algn="l" defTabSz="1087819" rtl="0" eaLnBrk="1" latinLnBrk="0" hangingPunct="1">
        <a:defRPr sz="2267" kern="1200">
          <a:solidFill>
            <a:schemeClr val="tx1"/>
          </a:solidFill>
          <a:latin typeface="+mn-lt"/>
          <a:ea typeface="+mn-ea"/>
          <a:cs typeface="+mn-cs"/>
        </a:defRPr>
      </a:lvl2pPr>
      <a:lvl3pPr marL="1087819" algn="l" defTabSz="1087819" rtl="0" eaLnBrk="1" latinLnBrk="0" hangingPunct="1">
        <a:defRPr sz="2267" kern="1200">
          <a:solidFill>
            <a:schemeClr val="tx1"/>
          </a:solidFill>
          <a:latin typeface="+mn-lt"/>
          <a:ea typeface="+mn-ea"/>
          <a:cs typeface="+mn-cs"/>
        </a:defRPr>
      </a:lvl3pPr>
      <a:lvl4pPr marL="1631846" algn="l" defTabSz="1087819" rtl="0" eaLnBrk="1" latinLnBrk="0" hangingPunct="1">
        <a:defRPr sz="2267" kern="1200">
          <a:solidFill>
            <a:schemeClr val="tx1"/>
          </a:solidFill>
          <a:latin typeface="+mn-lt"/>
          <a:ea typeface="+mn-ea"/>
          <a:cs typeface="+mn-cs"/>
        </a:defRPr>
      </a:lvl4pPr>
      <a:lvl5pPr marL="2175756" algn="l" defTabSz="1087819" rtl="0" eaLnBrk="1" latinLnBrk="0" hangingPunct="1">
        <a:defRPr sz="2267" kern="1200">
          <a:solidFill>
            <a:schemeClr val="tx1"/>
          </a:solidFill>
          <a:latin typeface="+mn-lt"/>
          <a:ea typeface="+mn-ea"/>
          <a:cs typeface="+mn-cs"/>
        </a:defRPr>
      </a:lvl5pPr>
      <a:lvl6pPr marL="2719665" algn="l" defTabSz="1087819" rtl="0" eaLnBrk="1" latinLnBrk="0" hangingPunct="1">
        <a:defRPr sz="2267" kern="1200">
          <a:solidFill>
            <a:schemeClr val="tx1"/>
          </a:solidFill>
          <a:latin typeface="+mn-lt"/>
          <a:ea typeface="+mn-ea"/>
          <a:cs typeface="+mn-cs"/>
        </a:defRPr>
      </a:lvl6pPr>
      <a:lvl7pPr marL="3263614" algn="l" defTabSz="1087819" rtl="0" eaLnBrk="1" latinLnBrk="0" hangingPunct="1">
        <a:defRPr sz="2267" kern="1200">
          <a:solidFill>
            <a:schemeClr val="tx1"/>
          </a:solidFill>
          <a:latin typeface="+mn-lt"/>
          <a:ea typeface="+mn-ea"/>
          <a:cs typeface="+mn-cs"/>
        </a:defRPr>
      </a:lvl7pPr>
      <a:lvl8pPr marL="3807483" algn="l" defTabSz="1087819" rtl="0" eaLnBrk="1" latinLnBrk="0" hangingPunct="1">
        <a:defRPr sz="2267" kern="1200">
          <a:solidFill>
            <a:schemeClr val="tx1"/>
          </a:solidFill>
          <a:latin typeface="+mn-lt"/>
          <a:ea typeface="+mn-ea"/>
          <a:cs typeface="+mn-cs"/>
        </a:defRPr>
      </a:lvl8pPr>
      <a:lvl9pPr marL="4351510" algn="l" defTabSz="1087819" rtl="0" eaLnBrk="1" latinLnBrk="0" hangingPunct="1">
        <a:defRPr sz="226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p:nvPr/>
        </p:nvGrpSpPr>
        <p:grpSpPr>
          <a:xfrm>
            <a:off x="359876" y="6067264"/>
            <a:ext cx="1863417" cy="562777"/>
            <a:chOff x="998538" y="3063876"/>
            <a:chExt cx="2128837" cy="857250"/>
          </a:xfrm>
        </p:grpSpPr>
        <p:sp>
          <p:nvSpPr>
            <p:cNvPr id="6" name="Freeform 7"/>
            <p:cNvSpPr>
              <a:spLocks noEditPoints="1"/>
            </p:cNvSpPr>
            <p:nvPr userDrawn="1"/>
          </p:nvSpPr>
          <p:spPr bwMode="auto">
            <a:xfrm>
              <a:off x="2990850" y="3509963"/>
              <a:ext cx="136525" cy="134938"/>
            </a:xfrm>
            <a:custGeom>
              <a:avLst/>
              <a:gdLst>
                <a:gd name="T0" fmla="*/ 155 w 173"/>
                <a:gd name="T1" fmla="*/ 65 h 170"/>
                <a:gd name="T2" fmla="*/ 136 w 173"/>
                <a:gd name="T3" fmla="*/ 34 h 170"/>
                <a:gd name="T4" fmla="*/ 106 w 173"/>
                <a:gd name="T5" fmla="*/ 16 h 170"/>
                <a:gd name="T6" fmla="*/ 68 w 173"/>
                <a:gd name="T7" fmla="*/ 16 h 170"/>
                <a:gd name="T8" fmla="*/ 37 w 173"/>
                <a:gd name="T9" fmla="*/ 34 h 170"/>
                <a:gd name="T10" fmla="*/ 19 w 173"/>
                <a:gd name="T11" fmla="*/ 65 h 170"/>
                <a:gd name="T12" fmla="*/ 19 w 173"/>
                <a:gd name="T13" fmla="*/ 105 h 170"/>
                <a:gd name="T14" fmla="*/ 37 w 173"/>
                <a:gd name="T15" fmla="*/ 136 h 170"/>
                <a:gd name="T16" fmla="*/ 68 w 173"/>
                <a:gd name="T17" fmla="*/ 154 h 170"/>
                <a:gd name="T18" fmla="*/ 106 w 173"/>
                <a:gd name="T19" fmla="*/ 154 h 170"/>
                <a:gd name="T20" fmla="*/ 136 w 173"/>
                <a:gd name="T21" fmla="*/ 136 h 170"/>
                <a:gd name="T22" fmla="*/ 155 w 173"/>
                <a:gd name="T23" fmla="*/ 105 h 170"/>
                <a:gd name="T24" fmla="*/ 69 w 173"/>
                <a:gd name="T25" fmla="*/ 89 h 170"/>
                <a:gd name="T26" fmla="*/ 54 w 173"/>
                <a:gd name="T27" fmla="*/ 136 h 170"/>
                <a:gd name="T28" fmla="*/ 91 w 173"/>
                <a:gd name="T29" fmla="*/ 32 h 170"/>
                <a:gd name="T30" fmla="*/ 115 w 173"/>
                <a:gd name="T31" fmla="*/ 39 h 170"/>
                <a:gd name="T32" fmla="*/ 123 w 173"/>
                <a:gd name="T33" fmla="*/ 61 h 170"/>
                <a:gd name="T34" fmla="*/ 114 w 173"/>
                <a:gd name="T35" fmla="*/ 79 h 170"/>
                <a:gd name="T36" fmla="*/ 105 w 173"/>
                <a:gd name="T37" fmla="*/ 83 h 170"/>
                <a:gd name="T38" fmla="*/ 116 w 173"/>
                <a:gd name="T39" fmla="*/ 94 h 170"/>
                <a:gd name="T40" fmla="*/ 120 w 173"/>
                <a:gd name="T41" fmla="*/ 114 h 170"/>
                <a:gd name="T42" fmla="*/ 123 w 173"/>
                <a:gd name="T43" fmla="*/ 130 h 170"/>
                <a:gd name="T44" fmla="*/ 107 w 173"/>
                <a:gd name="T45" fmla="*/ 136 h 170"/>
                <a:gd name="T46" fmla="*/ 103 w 173"/>
                <a:gd name="T47" fmla="*/ 112 h 170"/>
                <a:gd name="T48" fmla="*/ 97 w 173"/>
                <a:gd name="T49" fmla="*/ 94 h 170"/>
                <a:gd name="T50" fmla="*/ 83 w 173"/>
                <a:gd name="T51" fmla="*/ 89 h 170"/>
                <a:gd name="T52" fmla="*/ 87 w 173"/>
                <a:gd name="T53" fmla="*/ 75 h 170"/>
                <a:gd name="T54" fmla="*/ 102 w 173"/>
                <a:gd name="T55" fmla="*/ 70 h 170"/>
                <a:gd name="T56" fmla="*/ 106 w 173"/>
                <a:gd name="T57" fmla="*/ 61 h 170"/>
                <a:gd name="T58" fmla="*/ 102 w 173"/>
                <a:gd name="T59" fmla="*/ 50 h 170"/>
                <a:gd name="T60" fmla="*/ 87 w 173"/>
                <a:gd name="T61" fmla="*/ 46 h 170"/>
                <a:gd name="T62" fmla="*/ 69 w 173"/>
                <a:gd name="T63" fmla="*/ 75 h 170"/>
                <a:gd name="T64" fmla="*/ 0 w 173"/>
                <a:gd name="T65" fmla="*/ 84 h 170"/>
                <a:gd name="T66" fmla="*/ 10 w 173"/>
                <a:gd name="T67" fmla="*/ 46 h 170"/>
                <a:gd name="T68" fmla="*/ 33 w 173"/>
                <a:gd name="T69" fmla="*/ 17 h 170"/>
                <a:gd name="T70" fmla="*/ 68 w 173"/>
                <a:gd name="T71" fmla="*/ 2 h 170"/>
                <a:gd name="T72" fmla="*/ 106 w 173"/>
                <a:gd name="T73" fmla="*/ 2 h 170"/>
                <a:gd name="T74" fmla="*/ 140 w 173"/>
                <a:gd name="T75" fmla="*/ 17 h 170"/>
                <a:gd name="T76" fmla="*/ 164 w 173"/>
                <a:gd name="T77" fmla="*/ 46 h 170"/>
                <a:gd name="T78" fmla="*/ 173 w 173"/>
                <a:gd name="T79" fmla="*/ 84 h 170"/>
                <a:gd name="T80" fmla="*/ 164 w 173"/>
                <a:gd name="T81" fmla="*/ 124 h 170"/>
                <a:gd name="T82" fmla="*/ 140 w 173"/>
                <a:gd name="T83" fmla="*/ 153 h 170"/>
                <a:gd name="T84" fmla="*/ 106 w 173"/>
                <a:gd name="T85" fmla="*/ 168 h 170"/>
                <a:gd name="T86" fmla="*/ 68 w 173"/>
                <a:gd name="T87" fmla="*/ 168 h 170"/>
                <a:gd name="T88" fmla="*/ 33 w 173"/>
                <a:gd name="T89" fmla="*/ 153 h 170"/>
                <a:gd name="T90" fmla="*/ 10 w 173"/>
                <a:gd name="T91" fmla="*/ 124 h 170"/>
                <a:gd name="T92" fmla="*/ 0 w 173"/>
                <a:gd name="T93"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70">
                  <a:moveTo>
                    <a:pt x="157" y="84"/>
                  </a:moveTo>
                  <a:lnTo>
                    <a:pt x="155" y="65"/>
                  </a:lnTo>
                  <a:lnTo>
                    <a:pt x="147" y="48"/>
                  </a:lnTo>
                  <a:lnTo>
                    <a:pt x="136" y="34"/>
                  </a:lnTo>
                  <a:lnTo>
                    <a:pt x="122" y="22"/>
                  </a:lnTo>
                  <a:lnTo>
                    <a:pt x="106" y="16"/>
                  </a:lnTo>
                  <a:lnTo>
                    <a:pt x="87" y="14"/>
                  </a:lnTo>
                  <a:lnTo>
                    <a:pt x="68" y="16"/>
                  </a:lnTo>
                  <a:lnTo>
                    <a:pt x="51" y="22"/>
                  </a:lnTo>
                  <a:lnTo>
                    <a:pt x="37" y="34"/>
                  </a:lnTo>
                  <a:lnTo>
                    <a:pt x="26" y="48"/>
                  </a:lnTo>
                  <a:lnTo>
                    <a:pt x="19" y="65"/>
                  </a:lnTo>
                  <a:lnTo>
                    <a:pt x="17" y="84"/>
                  </a:lnTo>
                  <a:lnTo>
                    <a:pt x="19" y="105"/>
                  </a:lnTo>
                  <a:lnTo>
                    <a:pt x="26" y="122"/>
                  </a:lnTo>
                  <a:lnTo>
                    <a:pt x="37" y="136"/>
                  </a:lnTo>
                  <a:lnTo>
                    <a:pt x="51" y="147"/>
                  </a:lnTo>
                  <a:lnTo>
                    <a:pt x="68" y="154"/>
                  </a:lnTo>
                  <a:lnTo>
                    <a:pt x="87" y="156"/>
                  </a:lnTo>
                  <a:lnTo>
                    <a:pt x="106" y="154"/>
                  </a:lnTo>
                  <a:lnTo>
                    <a:pt x="122" y="147"/>
                  </a:lnTo>
                  <a:lnTo>
                    <a:pt x="136" y="136"/>
                  </a:lnTo>
                  <a:lnTo>
                    <a:pt x="147" y="122"/>
                  </a:lnTo>
                  <a:lnTo>
                    <a:pt x="155" y="105"/>
                  </a:lnTo>
                  <a:lnTo>
                    <a:pt x="157" y="84"/>
                  </a:lnTo>
                  <a:close/>
                  <a:moveTo>
                    <a:pt x="69" y="89"/>
                  </a:moveTo>
                  <a:lnTo>
                    <a:pt x="69" y="136"/>
                  </a:lnTo>
                  <a:lnTo>
                    <a:pt x="54" y="136"/>
                  </a:lnTo>
                  <a:lnTo>
                    <a:pt x="54" y="32"/>
                  </a:lnTo>
                  <a:lnTo>
                    <a:pt x="91" y="32"/>
                  </a:lnTo>
                  <a:lnTo>
                    <a:pt x="105" y="34"/>
                  </a:lnTo>
                  <a:lnTo>
                    <a:pt x="115" y="39"/>
                  </a:lnTo>
                  <a:lnTo>
                    <a:pt x="121" y="48"/>
                  </a:lnTo>
                  <a:lnTo>
                    <a:pt x="123" y="61"/>
                  </a:lnTo>
                  <a:lnTo>
                    <a:pt x="120" y="72"/>
                  </a:lnTo>
                  <a:lnTo>
                    <a:pt x="114" y="79"/>
                  </a:lnTo>
                  <a:lnTo>
                    <a:pt x="105" y="82"/>
                  </a:lnTo>
                  <a:lnTo>
                    <a:pt x="105" y="83"/>
                  </a:lnTo>
                  <a:lnTo>
                    <a:pt x="112" y="87"/>
                  </a:lnTo>
                  <a:lnTo>
                    <a:pt x="116" y="94"/>
                  </a:lnTo>
                  <a:lnTo>
                    <a:pt x="119" y="107"/>
                  </a:lnTo>
                  <a:lnTo>
                    <a:pt x="120" y="114"/>
                  </a:lnTo>
                  <a:lnTo>
                    <a:pt x="121" y="123"/>
                  </a:lnTo>
                  <a:lnTo>
                    <a:pt x="123" y="130"/>
                  </a:lnTo>
                  <a:lnTo>
                    <a:pt x="126" y="136"/>
                  </a:lnTo>
                  <a:lnTo>
                    <a:pt x="107" y="136"/>
                  </a:lnTo>
                  <a:lnTo>
                    <a:pt x="104" y="124"/>
                  </a:lnTo>
                  <a:lnTo>
                    <a:pt x="103" y="112"/>
                  </a:lnTo>
                  <a:lnTo>
                    <a:pt x="101" y="100"/>
                  </a:lnTo>
                  <a:lnTo>
                    <a:pt x="97" y="94"/>
                  </a:lnTo>
                  <a:lnTo>
                    <a:pt x="91" y="90"/>
                  </a:lnTo>
                  <a:lnTo>
                    <a:pt x="83" y="89"/>
                  </a:lnTo>
                  <a:lnTo>
                    <a:pt x="69" y="89"/>
                  </a:lnTo>
                  <a:close/>
                  <a:moveTo>
                    <a:pt x="87" y="75"/>
                  </a:moveTo>
                  <a:lnTo>
                    <a:pt x="97" y="74"/>
                  </a:lnTo>
                  <a:lnTo>
                    <a:pt x="102" y="70"/>
                  </a:lnTo>
                  <a:lnTo>
                    <a:pt x="105" y="66"/>
                  </a:lnTo>
                  <a:lnTo>
                    <a:pt x="106" y="61"/>
                  </a:lnTo>
                  <a:lnTo>
                    <a:pt x="105" y="54"/>
                  </a:lnTo>
                  <a:lnTo>
                    <a:pt x="102" y="50"/>
                  </a:lnTo>
                  <a:lnTo>
                    <a:pt x="97" y="47"/>
                  </a:lnTo>
                  <a:lnTo>
                    <a:pt x="87" y="46"/>
                  </a:lnTo>
                  <a:lnTo>
                    <a:pt x="69" y="46"/>
                  </a:lnTo>
                  <a:lnTo>
                    <a:pt x="69" y="75"/>
                  </a:lnTo>
                  <a:lnTo>
                    <a:pt x="87" y="75"/>
                  </a:lnTo>
                  <a:close/>
                  <a:moveTo>
                    <a:pt x="0" y="84"/>
                  </a:moveTo>
                  <a:lnTo>
                    <a:pt x="3" y="64"/>
                  </a:lnTo>
                  <a:lnTo>
                    <a:pt x="10" y="46"/>
                  </a:lnTo>
                  <a:lnTo>
                    <a:pt x="19" y="30"/>
                  </a:lnTo>
                  <a:lnTo>
                    <a:pt x="33" y="17"/>
                  </a:lnTo>
                  <a:lnTo>
                    <a:pt x="49" y="7"/>
                  </a:lnTo>
                  <a:lnTo>
                    <a:pt x="68" y="2"/>
                  </a:lnTo>
                  <a:lnTo>
                    <a:pt x="87" y="0"/>
                  </a:lnTo>
                  <a:lnTo>
                    <a:pt x="106" y="2"/>
                  </a:lnTo>
                  <a:lnTo>
                    <a:pt x="123" y="7"/>
                  </a:lnTo>
                  <a:lnTo>
                    <a:pt x="140" y="17"/>
                  </a:lnTo>
                  <a:lnTo>
                    <a:pt x="153" y="30"/>
                  </a:lnTo>
                  <a:lnTo>
                    <a:pt x="164" y="46"/>
                  </a:lnTo>
                  <a:lnTo>
                    <a:pt x="171" y="64"/>
                  </a:lnTo>
                  <a:lnTo>
                    <a:pt x="173" y="84"/>
                  </a:lnTo>
                  <a:lnTo>
                    <a:pt x="171" y="106"/>
                  </a:lnTo>
                  <a:lnTo>
                    <a:pt x="164" y="124"/>
                  </a:lnTo>
                  <a:lnTo>
                    <a:pt x="153" y="140"/>
                  </a:lnTo>
                  <a:lnTo>
                    <a:pt x="140" y="153"/>
                  </a:lnTo>
                  <a:lnTo>
                    <a:pt x="123" y="163"/>
                  </a:lnTo>
                  <a:lnTo>
                    <a:pt x="106" y="168"/>
                  </a:lnTo>
                  <a:lnTo>
                    <a:pt x="87" y="170"/>
                  </a:lnTo>
                  <a:lnTo>
                    <a:pt x="68" y="168"/>
                  </a:lnTo>
                  <a:lnTo>
                    <a:pt x="49" y="163"/>
                  </a:lnTo>
                  <a:lnTo>
                    <a:pt x="33" y="153"/>
                  </a:lnTo>
                  <a:lnTo>
                    <a:pt x="19" y="140"/>
                  </a:lnTo>
                  <a:lnTo>
                    <a:pt x="10" y="124"/>
                  </a:lnTo>
                  <a:lnTo>
                    <a:pt x="3" y="106"/>
                  </a:lnTo>
                  <a:lnTo>
                    <a:pt x="0" y="8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7" name="Freeform 8"/>
            <p:cNvSpPr>
              <a:spLocks/>
            </p:cNvSpPr>
            <p:nvPr userDrawn="1"/>
          </p:nvSpPr>
          <p:spPr bwMode="auto">
            <a:xfrm>
              <a:off x="2432050" y="3271838"/>
              <a:ext cx="492125" cy="361950"/>
            </a:xfrm>
            <a:custGeom>
              <a:avLst/>
              <a:gdLst>
                <a:gd name="T0" fmla="*/ 405 w 620"/>
                <a:gd name="T1" fmla="*/ 454 h 454"/>
                <a:gd name="T2" fmla="*/ 305 w 620"/>
                <a:gd name="T3" fmla="*/ 343 h 454"/>
                <a:gd name="T4" fmla="*/ 207 w 620"/>
                <a:gd name="T5" fmla="*/ 454 h 454"/>
                <a:gd name="T6" fmla="*/ 0 w 620"/>
                <a:gd name="T7" fmla="*/ 454 h 454"/>
                <a:gd name="T8" fmla="*/ 202 w 620"/>
                <a:gd name="T9" fmla="*/ 227 h 454"/>
                <a:gd name="T10" fmla="*/ 0 w 620"/>
                <a:gd name="T11" fmla="*/ 0 h 454"/>
                <a:gd name="T12" fmla="*/ 213 w 620"/>
                <a:gd name="T13" fmla="*/ 0 h 454"/>
                <a:gd name="T14" fmla="*/ 314 w 620"/>
                <a:gd name="T15" fmla="*/ 110 h 454"/>
                <a:gd name="T16" fmla="*/ 410 w 620"/>
                <a:gd name="T17" fmla="*/ 0 h 454"/>
                <a:gd name="T18" fmla="*/ 616 w 620"/>
                <a:gd name="T19" fmla="*/ 0 h 454"/>
                <a:gd name="T20" fmla="*/ 415 w 620"/>
                <a:gd name="T21" fmla="*/ 226 h 454"/>
                <a:gd name="T22" fmla="*/ 620 w 620"/>
                <a:gd name="T23" fmla="*/ 454 h 454"/>
                <a:gd name="T24" fmla="*/ 405 w 620"/>
                <a:gd name="T2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454">
                  <a:moveTo>
                    <a:pt x="405" y="454"/>
                  </a:moveTo>
                  <a:lnTo>
                    <a:pt x="305" y="343"/>
                  </a:lnTo>
                  <a:lnTo>
                    <a:pt x="207" y="454"/>
                  </a:lnTo>
                  <a:lnTo>
                    <a:pt x="0" y="454"/>
                  </a:lnTo>
                  <a:lnTo>
                    <a:pt x="202" y="227"/>
                  </a:lnTo>
                  <a:lnTo>
                    <a:pt x="0" y="0"/>
                  </a:lnTo>
                  <a:lnTo>
                    <a:pt x="213" y="0"/>
                  </a:lnTo>
                  <a:lnTo>
                    <a:pt x="314" y="110"/>
                  </a:lnTo>
                  <a:lnTo>
                    <a:pt x="410" y="0"/>
                  </a:lnTo>
                  <a:lnTo>
                    <a:pt x="616" y="0"/>
                  </a:lnTo>
                  <a:lnTo>
                    <a:pt x="415" y="226"/>
                  </a:lnTo>
                  <a:lnTo>
                    <a:pt x="620" y="454"/>
                  </a:lnTo>
                  <a:lnTo>
                    <a:pt x="405" y="454"/>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8" name="Freeform 9"/>
            <p:cNvSpPr>
              <a:spLocks/>
            </p:cNvSpPr>
            <p:nvPr userDrawn="1"/>
          </p:nvSpPr>
          <p:spPr bwMode="auto">
            <a:xfrm>
              <a:off x="2116138" y="3063876"/>
              <a:ext cx="315913" cy="569913"/>
            </a:xfrm>
            <a:custGeom>
              <a:avLst/>
              <a:gdLst>
                <a:gd name="T0" fmla="*/ 0 w 398"/>
                <a:gd name="T1" fmla="*/ 717 h 717"/>
                <a:gd name="T2" fmla="*/ 0 w 398"/>
                <a:gd name="T3" fmla="*/ 0 h 717"/>
                <a:gd name="T4" fmla="*/ 398 w 398"/>
                <a:gd name="T5" fmla="*/ 0 h 717"/>
                <a:gd name="T6" fmla="*/ 398 w 398"/>
                <a:gd name="T7" fmla="*/ 160 h 717"/>
                <a:gd name="T8" fmla="*/ 168 w 398"/>
                <a:gd name="T9" fmla="*/ 160 h 717"/>
                <a:gd name="T10" fmla="*/ 168 w 398"/>
                <a:gd name="T11" fmla="*/ 263 h 717"/>
                <a:gd name="T12" fmla="*/ 398 w 398"/>
                <a:gd name="T13" fmla="*/ 263 h 717"/>
                <a:gd name="T14" fmla="*/ 398 w 398"/>
                <a:gd name="T15" fmla="*/ 416 h 717"/>
                <a:gd name="T16" fmla="*/ 168 w 398"/>
                <a:gd name="T17" fmla="*/ 416 h 717"/>
                <a:gd name="T18" fmla="*/ 168 w 398"/>
                <a:gd name="T19" fmla="*/ 557 h 717"/>
                <a:gd name="T20" fmla="*/ 398 w 398"/>
                <a:gd name="T21" fmla="*/ 557 h 717"/>
                <a:gd name="T22" fmla="*/ 398 w 398"/>
                <a:gd name="T23" fmla="*/ 717 h 717"/>
                <a:gd name="T24" fmla="*/ 0 w 398"/>
                <a:gd name="T25"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17">
                  <a:moveTo>
                    <a:pt x="0" y="717"/>
                  </a:moveTo>
                  <a:lnTo>
                    <a:pt x="0" y="0"/>
                  </a:lnTo>
                  <a:lnTo>
                    <a:pt x="398" y="0"/>
                  </a:lnTo>
                  <a:lnTo>
                    <a:pt x="398" y="160"/>
                  </a:lnTo>
                  <a:lnTo>
                    <a:pt x="168" y="160"/>
                  </a:lnTo>
                  <a:lnTo>
                    <a:pt x="168" y="263"/>
                  </a:lnTo>
                  <a:lnTo>
                    <a:pt x="398" y="263"/>
                  </a:lnTo>
                  <a:lnTo>
                    <a:pt x="398" y="416"/>
                  </a:lnTo>
                  <a:lnTo>
                    <a:pt x="168" y="416"/>
                  </a:lnTo>
                  <a:lnTo>
                    <a:pt x="168" y="557"/>
                  </a:lnTo>
                  <a:lnTo>
                    <a:pt x="398" y="557"/>
                  </a:lnTo>
                  <a:lnTo>
                    <a:pt x="398" y="717"/>
                  </a:lnTo>
                  <a:lnTo>
                    <a:pt x="0" y="71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9" name="Freeform 10"/>
            <p:cNvSpPr>
              <a:spLocks noEditPoints="1"/>
            </p:cNvSpPr>
            <p:nvPr userDrawn="1"/>
          </p:nvSpPr>
          <p:spPr bwMode="auto">
            <a:xfrm>
              <a:off x="998538" y="3063876"/>
              <a:ext cx="1117600" cy="588963"/>
            </a:xfrm>
            <a:custGeom>
              <a:avLst/>
              <a:gdLst>
                <a:gd name="T0" fmla="*/ 1239 w 1409"/>
                <a:gd name="T1" fmla="*/ 294 h 743"/>
                <a:gd name="T2" fmla="*/ 1176 w 1409"/>
                <a:gd name="T3" fmla="*/ 249 h 743"/>
                <a:gd name="T4" fmla="*/ 1101 w 1409"/>
                <a:gd name="T5" fmla="*/ 236 h 743"/>
                <a:gd name="T6" fmla="*/ 1001 w 1409"/>
                <a:gd name="T7" fmla="*/ 260 h 743"/>
                <a:gd name="T8" fmla="*/ 924 w 1409"/>
                <a:gd name="T9" fmla="*/ 322 h 743"/>
                <a:gd name="T10" fmla="*/ 878 w 1409"/>
                <a:gd name="T11" fmla="*/ 411 h 743"/>
                <a:gd name="T12" fmla="*/ 828 w 1409"/>
                <a:gd name="T13" fmla="*/ 316 h 743"/>
                <a:gd name="T14" fmla="*/ 745 w 1409"/>
                <a:gd name="T15" fmla="*/ 255 h 743"/>
                <a:gd name="T16" fmla="*/ 632 w 1409"/>
                <a:gd name="T17" fmla="*/ 234 h 743"/>
                <a:gd name="T18" fmla="*/ 513 w 1409"/>
                <a:gd name="T19" fmla="*/ 258 h 743"/>
                <a:gd name="T20" fmla="*/ 425 w 1409"/>
                <a:gd name="T21" fmla="*/ 326 h 743"/>
                <a:gd name="T22" fmla="*/ 191 w 1409"/>
                <a:gd name="T23" fmla="*/ 263 h 743"/>
                <a:gd name="T24" fmla="*/ 424 w 1409"/>
                <a:gd name="T25" fmla="*/ 0 h 743"/>
                <a:gd name="T26" fmla="*/ 191 w 1409"/>
                <a:gd name="T27" fmla="*/ 717 h 743"/>
                <a:gd name="T28" fmla="*/ 374 w 1409"/>
                <a:gd name="T29" fmla="*/ 450 h 743"/>
                <a:gd name="T30" fmla="*/ 383 w 1409"/>
                <a:gd name="T31" fmla="*/ 564 h 743"/>
                <a:gd name="T32" fmla="*/ 436 w 1409"/>
                <a:gd name="T33" fmla="*/ 657 h 743"/>
                <a:gd name="T34" fmla="*/ 521 w 1409"/>
                <a:gd name="T35" fmla="*/ 719 h 743"/>
                <a:gd name="T36" fmla="*/ 632 w 1409"/>
                <a:gd name="T37" fmla="*/ 742 h 743"/>
                <a:gd name="T38" fmla="*/ 741 w 1409"/>
                <a:gd name="T39" fmla="*/ 722 h 743"/>
                <a:gd name="T40" fmla="*/ 823 w 1409"/>
                <a:gd name="T41" fmla="*/ 668 h 743"/>
                <a:gd name="T42" fmla="*/ 878 w 1409"/>
                <a:gd name="T43" fmla="*/ 579 h 743"/>
                <a:gd name="T44" fmla="*/ 694 w 1409"/>
                <a:gd name="T45" fmla="*/ 604 h 743"/>
                <a:gd name="T46" fmla="*/ 652 w 1409"/>
                <a:gd name="T47" fmla="*/ 619 h 743"/>
                <a:gd name="T48" fmla="*/ 591 w 1409"/>
                <a:gd name="T49" fmla="*/ 610 h 743"/>
                <a:gd name="T50" fmla="*/ 547 w 1409"/>
                <a:gd name="T51" fmla="*/ 565 h 743"/>
                <a:gd name="T52" fmla="*/ 869 w 1409"/>
                <a:gd name="T53" fmla="*/ 522 h 743"/>
                <a:gd name="T54" fmla="*/ 902 w 1409"/>
                <a:gd name="T55" fmla="*/ 623 h 743"/>
                <a:gd name="T56" fmla="*/ 971 w 1409"/>
                <a:gd name="T57" fmla="*/ 700 h 743"/>
                <a:gd name="T58" fmla="*/ 1066 w 1409"/>
                <a:gd name="T59" fmla="*/ 741 h 743"/>
                <a:gd name="T60" fmla="*/ 1156 w 1409"/>
                <a:gd name="T61" fmla="*/ 734 h 743"/>
                <a:gd name="T62" fmla="*/ 1221 w 1409"/>
                <a:gd name="T63" fmla="*/ 692 h 743"/>
                <a:gd name="T64" fmla="*/ 1241 w 1409"/>
                <a:gd name="T65" fmla="*/ 717 h 743"/>
                <a:gd name="T66" fmla="*/ 1241 w 1409"/>
                <a:gd name="T67" fmla="*/ 0 h 743"/>
                <a:gd name="T68" fmla="*/ 560 w 1409"/>
                <a:gd name="T69" fmla="*/ 379 h 743"/>
                <a:gd name="T70" fmla="*/ 610 w 1409"/>
                <a:gd name="T71" fmla="*/ 345 h 743"/>
                <a:gd name="T72" fmla="*/ 676 w 1409"/>
                <a:gd name="T73" fmla="*/ 352 h 743"/>
                <a:gd name="T74" fmla="*/ 716 w 1409"/>
                <a:gd name="T75" fmla="*/ 397 h 743"/>
                <a:gd name="T76" fmla="*/ 711 w 1409"/>
                <a:gd name="T77" fmla="*/ 418 h 743"/>
                <a:gd name="T78" fmla="*/ 656 w 1409"/>
                <a:gd name="T79" fmla="*/ 418 h 743"/>
                <a:gd name="T80" fmla="*/ 556 w 1409"/>
                <a:gd name="T81" fmla="*/ 418 h 743"/>
                <a:gd name="T82" fmla="*/ 1139 w 1409"/>
                <a:gd name="T83" fmla="*/ 608 h 743"/>
                <a:gd name="T84" fmla="*/ 1080 w 1409"/>
                <a:gd name="T85" fmla="*/ 586 h 743"/>
                <a:gd name="T86" fmla="*/ 1046 w 1409"/>
                <a:gd name="T87" fmla="*/ 534 h 743"/>
                <a:gd name="T88" fmla="*/ 1039 w 1409"/>
                <a:gd name="T89" fmla="*/ 470 h 743"/>
                <a:gd name="T90" fmla="*/ 1058 w 1409"/>
                <a:gd name="T91" fmla="*/ 412 h 743"/>
                <a:gd name="T92" fmla="*/ 1099 w 1409"/>
                <a:gd name="T93" fmla="*/ 373 h 743"/>
                <a:gd name="T94" fmla="*/ 1160 w 1409"/>
                <a:gd name="T95" fmla="*/ 367 h 743"/>
                <a:gd name="T96" fmla="*/ 1208 w 1409"/>
                <a:gd name="T97" fmla="*/ 396 h 743"/>
                <a:gd name="T98" fmla="*/ 1231 w 1409"/>
                <a:gd name="T99" fmla="*/ 448 h 743"/>
                <a:gd name="T100" fmla="*/ 1234 w 1409"/>
                <a:gd name="T101" fmla="*/ 510 h 743"/>
                <a:gd name="T102" fmla="*/ 1217 w 1409"/>
                <a:gd name="T103" fmla="*/ 565 h 743"/>
                <a:gd name="T104" fmla="*/ 1179 w 1409"/>
                <a:gd name="T105" fmla="*/ 60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9" h="743">
                  <a:moveTo>
                    <a:pt x="1241" y="0"/>
                  </a:moveTo>
                  <a:lnTo>
                    <a:pt x="1241" y="294"/>
                  </a:lnTo>
                  <a:lnTo>
                    <a:pt x="1239" y="294"/>
                  </a:lnTo>
                  <a:lnTo>
                    <a:pt x="1219" y="275"/>
                  </a:lnTo>
                  <a:lnTo>
                    <a:pt x="1199" y="260"/>
                  </a:lnTo>
                  <a:lnTo>
                    <a:pt x="1176" y="249"/>
                  </a:lnTo>
                  <a:lnTo>
                    <a:pt x="1153" y="241"/>
                  </a:lnTo>
                  <a:lnTo>
                    <a:pt x="1127" y="238"/>
                  </a:lnTo>
                  <a:lnTo>
                    <a:pt x="1101" y="236"/>
                  </a:lnTo>
                  <a:lnTo>
                    <a:pt x="1066" y="239"/>
                  </a:lnTo>
                  <a:lnTo>
                    <a:pt x="1032" y="247"/>
                  </a:lnTo>
                  <a:lnTo>
                    <a:pt x="1001" y="260"/>
                  </a:lnTo>
                  <a:lnTo>
                    <a:pt x="973" y="277"/>
                  </a:lnTo>
                  <a:lnTo>
                    <a:pt x="947" y="297"/>
                  </a:lnTo>
                  <a:lnTo>
                    <a:pt x="924" y="322"/>
                  </a:lnTo>
                  <a:lnTo>
                    <a:pt x="906" y="349"/>
                  </a:lnTo>
                  <a:lnTo>
                    <a:pt x="890" y="379"/>
                  </a:lnTo>
                  <a:lnTo>
                    <a:pt x="878" y="411"/>
                  </a:lnTo>
                  <a:lnTo>
                    <a:pt x="866" y="375"/>
                  </a:lnTo>
                  <a:lnTo>
                    <a:pt x="848" y="344"/>
                  </a:lnTo>
                  <a:lnTo>
                    <a:pt x="828" y="316"/>
                  </a:lnTo>
                  <a:lnTo>
                    <a:pt x="804" y="292"/>
                  </a:lnTo>
                  <a:lnTo>
                    <a:pt x="777" y="271"/>
                  </a:lnTo>
                  <a:lnTo>
                    <a:pt x="745" y="255"/>
                  </a:lnTo>
                  <a:lnTo>
                    <a:pt x="711" y="243"/>
                  </a:lnTo>
                  <a:lnTo>
                    <a:pt x="673" y="237"/>
                  </a:lnTo>
                  <a:lnTo>
                    <a:pt x="632" y="234"/>
                  </a:lnTo>
                  <a:lnTo>
                    <a:pt x="589" y="237"/>
                  </a:lnTo>
                  <a:lnTo>
                    <a:pt x="549" y="246"/>
                  </a:lnTo>
                  <a:lnTo>
                    <a:pt x="513" y="258"/>
                  </a:lnTo>
                  <a:lnTo>
                    <a:pt x="480" y="277"/>
                  </a:lnTo>
                  <a:lnTo>
                    <a:pt x="451" y="299"/>
                  </a:lnTo>
                  <a:lnTo>
                    <a:pt x="425" y="326"/>
                  </a:lnTo>
                  <a:lnTo>
                    <a:pt x="404" y="356"/>
                  </a:lnTo>
                  <a:lnTo>
                    <a:pt x="404" y="263"/>
                  </a:lnTo>
                  <a:lnTo>
                    <a:pt x="191" y="263"/>
                  </a:lnTo>
                  <a:lnTo>
                    <a:pt x="191" y="160"/>
                  </a:lnTo>
                  <a:lnTo>
                    <a:pt x="424" y="160"/>
                  </a:lnTo>
                  <a:lnTo>
                    <a:pt x="424" y="0"/>
                  </a:lnTo>
                  <a:lnTo>
                    <a:pt x="0" y="0"/>
                  </a:lnTo>
                  <a:lnTo>
                    <a:pt x="0" y="717"/>
                  </a:lnTo>
                  <a:lnTo>
                    <a:pt x="191" y="717"/>
                  </a:lnTo>
                  <a:lnTo>
                    <a:pt x="191" y="416"/>
                  </a:lnTo>
                  <a:lnTo>
                    <a:pt x="381" y="416"/>
                  </a:lnTo>
                  <a:lnTo>
                    <a:pt x="374" y="450"/>
                  </a:lnTo>
                  <a:lnTo>
                    <a:pt x="372" y="487"/>
                  </a:lnTo>
                  <a:lnTo>
                    <a:pt x="374" y="526"/>
                  </a:lnTo>
                  <a:lnTo>
                    <a:pt x="383" y="564"/>
                  </a:lnTo>
                  <a:lnTo>
                    <a:pt x="396" y="598"/>
                  </a:lnTo>
                  <a:lnTo>
                    <a:pt x="413" y="629"/>
                  </a:lnTo>
                  <a:lnTo>
                    <a:pt x="436" y="657"/>
                  </a:lnTo>
                  <a:lnTo>
                    <a:pt x="460" y="682"/>
                  </a:lnTo>
                  <a:lnTo>
                    <a:pt x="489" y="702"/>
                  </a:lnTo>
                  <a:lnTo>
                    <a:pt x="521" y="719"/>
                  </a:lnTo>
                  <a:lnTo>
                    <a:pt x="556" y="731"/>
                  </a:lnTo>
                  <a:lnTo>
                    <a:pt x="593" y="739"/>
                  </a:lnTo>
                  <a:lnTo>
                    <a:pt x="632" y="742"/>
                  </a:lnTo>
                  <a:lnTo>
                    <a:pt x="671" y="740"/>
                  </a:lnTo>
                  <a:lnTo>
                    <a:pt x="708" y="733"/>
                  </a:lnTo>
                  <a:lnTo>
                    <a:pt x="741" y="722"/>
                  </a:lnTo>
                  <a:lnTo>
                    <a:pt x="771" y="709"/>
                  </a:lnTo>
                  <a:lnTo>
                    <a:pt x="798" y="689"/>
                  </a:lnTo>
                  <a:lnTo>
                    <a:pt x="823" y="668"/>
                  </a:lnTo>
                  <a:lnTo>
                    <a:pt x="844" y="642"/>
                  </a:lnTo>
                  <a:lnTo>
                    <a:pt x="862" y="612"/>
                  </a:lnTo>
                  <a:lnTo>
                    <a:pt x="878" y="579"/>
                  </a:lnTo>
                  <a:lnTo>
                    <a:pt x="715" y="579"/>
                  </a:lnTo>
                  <a:lnTo>
                    <a:pt x="705" y="593"/>
                  </a:lnTo>
                  <a:lnTo>
                    <a:pt x="694" y="604"/>
                  </a:lnTo>
                  <a:lnTo>
                    <a:pt x="682" y="611"/>
                  </a:lnTo>
                  <a:lnTo>
                    <a:pt x="668" y="616"/>
                  </a:lnTo>
                  <a:lnTo>
                    <a:pt x="652" y="619"/>
                  </a:lnTo>
                  <a:lnTo>
                    <a:pt x="632" y="620"/>
                  </a:lnTo>
                  <a:lnTo>
                    <a:pt x="610" y="617"/>
                  </a:lnTo>
                  <a:lnTo>
                    <a:pt x="591" y="610"/>
                  </a:lnTo>
                  <a:lnTo>
                    <a:pt x="573" y="598"/>
                  </a:lnTo>
                  <a:lnTo>
                    <a:pt x="558" y="583"/>
                  </a:lnTo>
                  <a:lnTo>
                    <a:pt x="547" y="565"/>
                  </a:lnTo>
                  <a:lnTo>
                    <a:pt x="540" y="545"/>
                  </a:lnTo>
                  <a:lnTo>
                    <a:pt x="536" y="522"/>
                  </a:lnTo>
                  <a:lnTo>
                    <a:pt x="869" y="522"/>
                  </a:lnTo>
                  <a:lnTo>
                    <a:pt x="876" y="557"/>
                  </a:lnTo>
                  <a:lnTo>
                    <a:pt x="887" y="591"/>
                  </a:lnTo>
                  <a:lnTo>
                    <a:pt x="902" y="623"/>
                  </a:lnTo>
                  <a:lnTo>
                    <a:pt x="921" y="652"/>
                  </a:lnTo>
                  <a:lnTo>
                    <a:pt x="944" y="677"/>
                  </a:lnTo>
                  <a:lnTo>
                    <a:pt x="971" y="700"/>
                  </a:lnTo>
                  <a:lnTo>
                    <a:pt x="1000" y="718"/>
                  </a:lnTo>
                  <a:lnTo>
                    <a:pt x="1032" y="732"/>
                  </a:lnTo>
                  <a:lnTo>
                    <a:pt x="1066" y="741"/>
                  </a:lnTo>
                  <a:lnTo>
                    <a:pt x="1104" y="743"/>
                  </a:lnTo>
                  <a:lnTo>
                    <a:pt x="1130" y="741"/>
                  </a:lnTo>
                  <a:lnTo>
                    <a:pt x="1156" y="734"/>
                  </a:lnTo>
                  <a:lnTo>
                    <a:pt x="1180" y="725"/>
                  </a:lnTo>
                  <a:lnTo>
                    <a:pt x="1202" y="710"/>
                  </a:lnTo>
                  <a:lnTo>
                    <a:pt x="1221" y="692"/>
                  </a:lnTo>
                  <a:lnTo>
                    <a:pt x="1239" y="671"/>
                  </a:lnTo>
                  <a:lnTo>
                    <a:pt x="1241" y="671"/>
                  </a:lnTo>
                  <a:lnTo>
                    <a:pt x="1241" y="717"/>
                  </a:lnTo>
                  <a:lnTo>
                    <a:pt x="1409" y="717"/>
                  </a:lnTo>
                  <a:lnTo>
                    <a:pt x="1409" y="0"/>
                  </a:lnTo>
                  <a:lnTo>
                    <a:pt x="1241" y="0"/>
                  </a:lnTo>
                  <a:close/>
                  <a:moveTo>
                    <a:pt x="542" y="418"/>
                  </a:moveTo>
                  <a:lnTo>
                    <a:pt x="549" y="397"/>
                  </a:lnTo>
                  <a:lnTo>
                    <a:pt x="560" y="379"/>
                  </a:lnTo>
                  <a:lnTo>
                    <a:pt x="575" y="364"/>
                  </a:lnTo>
                  <a:lnTo>
                    <a:pt x="591" y="353"/>
                  </a:lnTo>
                  <a:lnTo>
                    <a:pt x="610" y="345"/>
                  </a:lnTo>
                  <a:lnTo>
                    <a:pt x="632" y="343"/>
                  </a:lnTo>
                  <a:lnTo>
                    <a:pt x="655" y="345"/>
                  </a:lnTo>
                  <a:lnTo>
                    <a:pt x="676" y="352"/>
                  </a:lnTo>
                  <a:lnTo>
                    <a:pt x="693" y="364"/>
                  </a:lnTo>
                  <a:lnTo>
                    <a:pt x="707" y="379"/>
                  </a:lnTo>
                  <a:lnTo>
                    <a:pt x="716" y="397"/>
                  </a:lnTo>
                  <a:lnTo>
                    <a:pt x="723" y="418"/>
                  </a:lnTo>
                  <a:lnTo>
                    <a:pt x="721" y="418"/>
                  </a:lnTo>
                  <a:lnTo>
                    <a:pt x="711" y="418"/>
                  </a:lnTo>
                  <a:lnTo>
                    <a:pt x="696" y="418"/>
                  </a:lnTo>
                  <a:lnTo>
                    <a:pt x="678" y="418"/>
                  </a:lnTo>
                  <a:lnTo>
                    <a:pt x="656" y="418"/>
                  </a:lnTo>
                  <a:lnTo>
                    <a:pt x="634" y="418"/>
                  </a:lnTo>
                  <a:lnTo>
                    <a:pt x="571" y="418"/>
                  </a:lnTo>
                  <a:lnTo>
                    <a:pt x="556" y="418"/>
                  </a:lnTo>
                  <a:lnTo>
                    <a:pt x="546" y="418"/>
                  </a:lnTo>
                  <a:lnTo>
                    <a:pt x="542" y="418"/>
                  </a:lnTo>
                  <a:close/>
                  <a:moveTo>
                    <a:pt x="1139" y="608"/>
                  </a:moveTo>
                  <a:lnTo>
                    <a:pt x="1116" y="606"/>
                  </a:lnTo>
                  <a:lnTo>
                    <a:pt x="1097" y="598"/>
                  </a:lnTo>
                  <a:lnTo>
                    <a:pt x="1080" y="586"/>
                  </a:lnTo>
                  <a:lnTo>
                    <a:pt x="1065" y="571"/>
                  </a:lnTo>
                  <a:lnTo>
                    <a:pt x="1054" y="554"/>
                  </a:lnTo>
                  <a:lnTo>
                    <a:pt x="1046" y="534"/>
                  </a:lnTo>
                  <a:lnTo>
                    <a:pt x="1040" y="512"/>
                  </a:lnTo>
                  <a:lnTo>
                    <a:pt x="1038" y="490"/>
                  </a:lnTo>
                  <a:lnTo>
                    <a:pt x="1039" y="470"/>
                  </a:lnTo>
                  <a:lnTo>
                    <a:pt x="1043" y="448"/>
                  </a:lnTo>
                  <a:lnTo>
                    <a:pt x="1050" y="429"/>
                  </a:lnTo>
                  <a:lnTo>
                    <a:pt x="1058" y="412"/>
                  </a:lnTo>
                  <a:lnTo>
                    <a:pt x="1069" y="396"/>
                  </a:lnTo>
                  <a:lnTo>
                    <a:pt x="1083" y="383"/>
                  </a:lnTo>
                  <a:lnTo>
                    <a:pt x="1099" y="373"/>
                  </a:lnTo>
                  <a:lnTo>
                    <a:pt x="1117" y="367"/>
                  </a:lnTo>
                  <a:lnTo>
                    <a:pt x="1139" y="365"/>
                  </a:lnTo>
                  <a:lnTo>
                    <a:pt x="1160" y="367"/>
                  </a:lnTo>
                  <a:lnTo>
                    <a:pt x="1179" y="373"/>
                  </a:lnTo>
                  <a:lnTo>
                    <a:pt x="1195" y="383"/>
                  </a:lnTo>
                  <a:lnTo>
                    <a:pt x="1208" y="396"/>
                  </a:lnTo>
                  <a:lnTo>
                    <a:pt x="1218" y="412"/>
                  </a:lnTo>
                  <a:lnTo>
                    <a:pt x="1226" y="429"/>
                  </a:lnTo>
                  <a:lnTo>
                    <a:pt x="1231" y="448"/>
                  </a:lnTo>
                  <a:lnTo>
                    <a:pt x="1234" y="470"/>
                  </a:lnTo>
                  <a:lnTo>
                    <a:pt x="1235" y="490"/>
                  </a:lnTo>
                  <a:lnTo>
                    <a:pt x="1234" y="510"/>
                  </a:lnTo>
                  <a:lnTo>
                    <a:pt x="1231" y="530"/>
                  </a:lnTo>
                  <a:lnTo>
                    <a:pt x="1226" y="548"/>
                  </a:lnTo>
                  <a:lnTo>
                    <a:pt x="1217" y="565"/>
                  </a:lnTo>
                  <a:lnTo>
                    <a:pt x="1208" y="579"/>
                  </a:lnTo>
                  <a:lnTo>
                    <a:pt x="1194" y="591"/>
                  </a:lnTo>
                  <a:lnTo>
                    <a:pt x="1179" y="600"/>
                  </a:lnTo>
                  <a:lnTo>
                    <a:pt x="1160" y="606"/>
                  </a:lnTo>
                  <a:lnTo>
                    <a:pt x="1139" y="60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0" name="Freeform 11"/>
            <p:cNvSpPr>
              <a:spLocks/>
            </p:cNvSpPr>
            <p:nvPr userDrawn="1"/>
          </p:nvSpPr>
          <p:spPr bwMode="auto">
            <a:xfrm>
              <a:off x="2103438" y="3709988"/>
              <a:ext cx="136525" cy="211138"/>
            </a:xfrm>
            <a:custGeom>
              <a:avLst/>
              <a:gdLst>
                <a:gd name="T0" fmla="*/ 64 w 173"/>
                <a:gd name="T1" fmla="*/ 263 h 265"/>
                <a:gd name="T2" fmla="*/ 31 w 173"/>
                <a:gd name="T3" fmla="*/ 251 h 265"/>
                <a:gd name="T4" fmla="*/ 9 w 173"/>
                <a:gd name="T5" fmla="*/ 228 h 265"/>
                <a:gd name="T6" fmla="*/ 0 w 173"/>
                <a:gd name="T7" fmla="*/ 191 h 265"/>
                <a:gd name="T8" fmla="*/ 25 w 173"/>
                <a:gd name="T9" fmla="*/ 209 h 265"/>
                <a:gd name="T10" fmla="*/ 42 w 173"/>
                <a:gd name="T11" fmla="*/ 232 h 265"/>
                <a:gd name="T12" fmla="*/ 69 w 173"/>
                <a:gd name="T13" fmla="*/ 244 h 265"/>
                <a:gd name="T14" fmla="*/ 96 w 173"/>
                <a:gd name="T15" fmla="*/ 245 h 265"/>
                <a:gd name="T16" fmla="*/ 121 w 173"/>
                <a:gd name="T17" fmla="*/ 240 h 265"/>
                <a:gd name="T18" fmla="*/ 140 w 173"/>
                <a:gd name="T19" fmla="*/ 226 h 265"/>
                <a:gd name="T20" fmla="*/ 148 w 173"/>
                <a:gd name="T21" fmla="*/ 200 h 265"/>
                <a:gd name="T22" fmla="*/ 142 w 173"/>
                <a:gd name="T23" fmla="*/ 172 h 265"/>
                <a:gd name="T24" fmla="*/ 120 w 173"/>
                <a:gd name="T25" fmla="*/ 153 h 265"/>
                <a:gd name="T26" fmla="*/ 88 w 173"/>
                <a:gd name="T27" fmla="*/ 140 h 265"/>
                <a:gd name="T28" fmla="*/ 48 w 173"/>
                <a:gd name="T29" fmla="*/ 124 h 265"/>
                <a:gd name="T30" fmla="*/ 21 w 173"/>
                <a:gd name="T31" fmla="*/ 105 h 265"/>
                <a:gd name="T32" fmla="*/ 9 w 173"/>
                <a:gd name="T33" fmla="*/ 78 h 265"/>
                <a:gd name="T34" fmla="*/ 10 w 173"/>
                <a:gd name="T35" fmla="*/ 45 h 265"/>
                <a:gd name="T36" fmla="*/ 24 w 173"/>
                <a:gd name="T37" fmla="*/ 21 h 265"/>
                <a:gd name="T38" fmla="*/ 47 w 173"/>
                <a:gd name="T39" fmla="*/ 7 h 265"/>
                <a:gd name="T40" fmla="*/ 76 w 173"/>
                <a:gd name="T41" fmla="*/ 1 h 265"/>
                <a:gd name="T42" fmla="*/ 109 w 173"/>
                <a:gd name="T43" fmla="*/ 1 h 265"/>
                <a:gd name="T44" fmla="*/ 139 w 173"/>
                <a:gd name="T45" fmla="*/ 9 h 265"/>
                <a:gd name="T46" fmla="*/ 162 w 173"/>
                <a:gd name="T47" fmla="*/ 29 h 265"/>
                <a:gd name="T48" fmla="*/ 170 w 173"/>
                <a:gd name="T49" fmla="*/ 61 h 265"/>
                <a:gd name="T50" fmla="*/ 145 w 173"/>
                <a:gd name="T51" fmla="*/ 47 h 265"/>
                <a:gd name="T52" fmla="*/ 131 w 173"/>
                <a:gd name="T53" fmla="*/ 28 h 265"/>
                <a:gd name="T54" fmla="*/ 107 w 173"/>
                <a:gd name="T55" fmla="*/ 20 h 265"/>
                <a:gd name="T56" fmla="*/ 78 w 173"/>
                <a:gd name="T57" fmla="*/ 20 h 265"/>
                <a:gd name="T58" fmla="*/ 50 w 173"/>
                <a:gd name="T59" fmla="*/ 28 h 265"/>
                <a:gd name="T60" fmla="*/ 34 w 173"/>
                <a:gd name="T61" fmla="*/ 47 h 265"/>
                <a:gd name="T62" fmla="*/ 33 w 173"/>
                <a:gd name="T63" fmla="*/ 73 h 265"/>
                <a:gd name="T64" fmla="*/ 45 w 173"/>
                <a:gd name="T65" fmla="*/ 93 h 265"/>
                <a:gd name="T66" fmla="*/ 75 w 173"/>
                <a:gd name="T67" fmla="*/ 109 h 265"/>
                <a:gd name="T68" fmla="*/ 117 w 173"/>
                <a:gd name="T69" fmla="*/ 124 h 265"/>
                <a:gd name="T70" fmla="*/ 147 w 173"/>
                <a:gd name="T71" fmla="*/ 140 h 265"/>
                <a:gd name="T72" fmla="*/ 166 w 173"/>
                <a:gd name="T73" fmla="*/ 164 h 265"/>
                <a:gd name="T74" fmla="*/ 173 w 173"/>
                <a:gd name="T75" fmla="*/ 199 h 265"/>
                <a:gd name="T76" fmla="*/ 165 w 173"/>
                <a:gd name="T77" fmla="*/ 232 h 265"/>
                <a:gd name="T78" fmla="*/ 144 w 173"/>
                <a:gd name="T79" fmla="*/ 251 h 265"/>
                <a:gd name="T80" fmla="*/ 115 w 173"/>
                <a:gd name="T81" fmla="*/ 262 h 265"/>
                <a:gd name="T82" fmla="*/ 84 w 173"/>
                <a:gd name="T8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265">
                  <a:moveTo>
                    <a:pt x="84" y="265"/>
                  </a:moveTo>
                  <a:lnTo>
                    <a:pt x="64" y="263"/>
                  </a:lnTo>
                  <a:lnTo>
                    <a:pt x="46" y="259"/>
                  </a:lnTo>
                  <a:lnTo>
                    <a:pt x="31" y="251"/>
                  </a:lnTo>
                  <a:lnTo>
                    <a:pt x="18" y="242"/>
                  </a:lnTo>
                  <a:lnTo>
                    <a:pt x="9" y="228"/>
                  </a:lnTo>
                  <a:lnTo>
                    <a:pt x="2" y="212"/>
                  </a:lnTo>
                  <a:lnTo>
                    <a:pt x="0" y="191"/>
                  </a:lnTo>
                  <a:lnTo>
                    <a:pt x="23" y="191"/>
                  </a:lnTo>
                  <a:lnTo>
                    <a:pt x="25" y="209"/>
                  </a:lnTo>
                  <a:lnTo>
                    <a:pt x="31" y="221"/>
                  </a:lnTo>
                  <a:lnTo>
                    <a:pt x="42" y="232"/>
                  </a:lnTo>
                  <a:lnTo>
                    <a:pt x="55" y="240"/>
                  </a:lnTo>
                  <a:lnTo>
                    <a:pt x="69" y="244"/>
                  </a:lnTo>
                  <a:lnTo>
                    <a:pt x="85" y="245"/>
                  </a:lnTo>
                  <a:lnTo>
                    <a:pt x="96" y="245"/>
                  </a:lnTo>
                  <a:lnTo>
                    <a:pt x="109" y="243"/>
                  </a:lnTo>
                  <a:lnTo>
                    <a:pt x="121" y="240"/>
                  </a:lnTo>
                  <a:lnTo>
                    <a:pt x="132" y="234"/>
                  </a:lnTo>
                  <a:lnTo>
                    <a:pt x="140" y="226"/>
                  </a:lnTo>
                  <a:lnTo>
                    <a:pt x="146" y="215"/>
                  </a:lnTo>
                  <a:lnTo>
                    <a:pt x="148" y="200"/>
                  </a:lnTo>
                  <a:lnTo>
                    <a:pt x="147" y="184"/>
                  </a:lnTo>
                  <a:lnTo>
                    <a:pt x="142" y="172"/>
                  </a:lnTo>
                  <a:lnTo>
                    <a:pt x="132" y="161"/>
                  </a:lnTo>
                  <a:lnTo>
                    <a:pt x="120" y="153"/>
                  </a:lnTo>
                  <a:lnTo>
                    <a:pt x="105" y="146"/>
                  </a:lnTo>
                  <a:lnTo>
                    <a:pt x="88" y="140"/>
                  </a:lnTo>
                  <a:lnTo>
                    <a:pt x="65" y="133"/>
                  </a:lnTo>
                  <a:lnTo>
                    <a:pt x="48" y="124"/>
                  </a:lnTo>
                  <a:lnTo>
                    <a:pt x="33" y="115"/>
                  </a:lnTo>
                  <a:lnTo>
                    <a:pt x="21" y="105"/>
                  </a:lnTo>
                  <a:lnTo>
                    <a:pt x="14" y="92"/>
                  </a:lnTo>
                  <a:lnTo>
                    <a:pt x="9" y="78"/>
                  </a:lnTo>
                  <a:lnTo>
                    <a:pt x="7" y="61"/>
                  </a:lnTo>
                  <a:lnTo>
                    <a:pt x="10" y="45"/>
                  </a:lnTo>
                  <a:lnTo>
                    <a:pt x="15" y="32"/>
                  </a:lnTo>
                  <a:lnTo>
                    <a:pt x="24" y="21"/>
                  </a:lnTo>
                  <a:lnTo>
                    <a:pt x="34" y="14"/>
                  </a:lnTo>
                  <a:lnTo>
                    <a:pt x="47" y="7"/>
                  </a:lnTo>
                  <a:lnTo>
                    <a:pt x="61" y="3"/>
                  </a:lnTo>
                  <a:lnTo>
                    <a:pt x="76" y="1"/>
                  </a:lnTo>
                  <a:lnTo>
                    <a:pt x="92" y="0"/>
                  </a:lnTo>
                  <a:lnTo>
                    <a:pt x="109" y="1"/>
                  </a:lnTo>
                  <a:lnTo>
                    <a:pt x="124" y="4"/>
                  </a:lnTo>
                  <a:lnTo>
                    <a:pt x="139" y="9"/>
                  </a:lnTo>
                  <a:lnTo>
                    <a:pt x="152" y="17"/>
                  </a:lnTo>
                  <a:lnTo>
                    <a:pt x="162" y="29"/>
                  </a:lnTo>
                  <a:lnTo>
                    <a:pt x="168" y="44"/>
                  </a:lnTo>
                  <a:lnTo>
                    <a:pt x="170" y="61"/>
                  </a:lnTo>
                  <a:lnTo>
                    <a:pt x="147" y="61"/>
                  </a:lnTo>
                  <a:lnTo>
                    <a:pt x="145" y="47"/>
                  </a:lnTo>
                  <a:lnTo>
                    <a:pt x="139" y="36"/>
                  </a:lnTo>
                  <a:lnTo>
                    <a:pt x="131" y="28"/>
                  </a:lnTo>
                  <a:lnTo>
                    <a:pt x="119" y="22"/>
                  </a:lnTo>
                  <a:lnTo>
                    <a:pt x="107" y="20"/>
                  </a:lnTo>
                  <a:lnTo>
                    <a:pt x="93" y="19"/>
                  </a:lnTo>
                  <a:lnTo>
                    <a:pt x="78" y="20"/>
                  </a:lnTo>
                  <a:lnTo>
                    <a:pt x="63" y="22"/>
                  </a:lnTo>
                  <a:lnTo>
                    <a:pt x="50" y="28"/>
                  </a:lnTo>
                  <a:lnTo>
                    <a:pt x="41" y="36"/>
                  </a:lnTo>
                  <a:lnTo>
                    <a:pt x="34" y="47"/>
                  </a:lnTo>
                  <a:lnTo>
                    <a:pt x="32" y="61"/>
                  </a:lnTo>
                  <a:lnTo>
                    <a:pt x="33" y="73"/>
                  </a:lnTo>
                  <a:lnTo>
                    <a:pt x="38" y="83"/>
                  </a:lnTo>
                  <a:lnTo>
                    <a:pt x="45" y="93"/>
                  </a:lnTo>
                  <a:lnTo>
                    <a:pt x="58" y="101"/>
                  </a:lnTo>
                  <a:lnTo>
                    <a:pt x="75" y="109"/>
                  </a:lnTo>
                  <a:lnTo>
                    <a:pt x="98" y="118"/>
                  </a:lnTo>
                  <a:lnTo>
                    <a:pt x="117" y="124"/>
                  </a:lnTo>
                  <a:lnTo>
                    <a:pt x="133" y="131"/>
                  </a:lnTo>
                  <a:lnTo>
                    <a:pt x="147" y="140"/>
                  </a:lnTo>
                  <a:lnTo>
                    <a:pt x="158" y="151"/>
                  </a:lnTo>
                  <a:lnTo>
                    <a:pt x="166" y="164"/>
                  </a:lnTo>
                  <a:lnTo>
                    <a:pt x="172" y="180"/>
                  </a:lnTo>
                  <a:lnTo>
                    <a:pt x="173" y="199"/>
                  </a:lnTo>
                  <a:lnTo>
                    <a:pt x="170" y="217"/>
                  </a:lnTo>
                  <a:lnTo>
                    <a:pt x="165" y="232"/>
                  </a:lnTo>
                  <a:lnTo>
                    <a:pt x="155" y="243"/>
                  </a:lnTo>
                  <a:lnTo>
                    <a:pt x="144" y="251"/>
                  </a:lnTo>
                  <a:lnTo>
                    <a:pt x="131" y="258"/>
                  </a:lnTo>
                  <a:lnTo>
                    <a:pt x="115" y="262"/>
                  </a:lnTo>
                  <a:lnTo>
                    <a:pt x="100" y="264"/>
                  </a:lnTo>
                  <a:lnTo>
                    <a:pt x="84" y="26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1" name="Freeform 12"/>
            <p:cNvSpPr>
              <a:spLocks noEditPoints="1"/>
            </p:cNvSpPr>
            <p:nvPr userDrawn="1"/>
          </p:nvSpPr>
          <p:spPr bwMode="auto">
            <a:xfrm>
              <a:off x="2260600"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8 w 154"/>
                <a:gd name="T19" fmla="*/ 166 h 188"/>
                <a:gd name="T20" fmla="*/ 116 w 154"/>
                <a:gd name="T21" fmla="*/ 159 h 188"/>
                <a:gd name="T22" fmla="*/ 124 w 154"/>
                <a:gd name="T23" fmla="*/ 151 h 188"/>
                <a:gd name="T24" fmla="*/ 128 w 154"/>
                <a:gd name="T25" fmla="*/ 141 h 188"/>
                <a:gd name="T26" fmla="*/ 132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30 w 154"/>
                <a:gd name="T47" fmla="*/ 172 h 188"/>
                <a:gd name="T48" fmla="*/ 19 w 154"/>
                <a:gd name="T49" fmla="*/ 162 h 188"/>
                <a:gd name="T50" fmla="*/ 11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1 w 154"/>
                <a:gd name="T67" fmla="*/ 17 h 188"/>
                <a:gd name="T68" fmla="*/ 45 w 154"/>
                <a:gd name="T69" fmla="*/ 7 h 188"/>
                <a:gd name="T70" fmla="*/ 61 w 154"/>
                <a:gd name="T71" fmla="*/ 2 h 188"/>
                <a:gd name="T72" fmla="*/ 82 w 154"/>
                <a:gd name="T73" fmla="*/ 0 h 188"/>
                <a:gd name="T74" fmla="*/ 99 w 154"/>
                <a:gd name="T75" fmla="*/ 2 h 188"/>
                <a:gd name="T76" fmla="*/ 114 w 154"/>
                <a:gd name="T77" fmla="*/ 6 h 188"/>
                <a:gd name="T78" fmla="*/ 126 w 154"/>
                <a:gd name="T79" fmla="*/ 15 h 188"/>
                <a:gd name="T80" fmla="*/ 135 w 154"/>
                <a:gd name="T81" fmla="*/ 24 h 188"/>
                <a:gd name="T82" fmla="*/ 143 w 154"/>
                <a:gd name="T83" fmla="*/ 37 h 188"/>
                <a:gd name="T84" fmla="*/ 148 w 154"/>
                <a:gd name="T85" fmla="*/ 51 h 188"/>
                <a:gd name="T86" fmla="*/ 151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1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8" y="166"/>
                  </a:lnTo>
                  <a:lnTo>
                    <a:pt x="116" y="159"/>
                  </a:lnTo>
                  <a:lnTo>
                    <a:pt x="124" y="151"/>
                  </a:lnTo>
                  <a:lnTo>
                    <a:pt x="128" y="141"/>
                  </a:lnTo>
                  <a:lnTo>
                    <a:pt x="132" y="132"/>
                  </a:lnTo>
                  <a:lnTo>
                    <a:pt x="153" y="132"/>
                  </a:lnTo>
                  <a:lnTo>
                    <a:pt x="146" y="149"/>
                  </a:lnTo>
                  <a:lnTo>
                    <a:pt x="138" y="163"/>
                  </a:lnTo>
                  <a:lnTo>
                    <a:pt x="127" y="173"/>
                  </a:lnTo>
                  <a:lnTo>
                    <a:pt x="114" y="182"/>
                  </a:lnTo>
                  <a:lnTo>
                    <a:pt x="98" y="186"/>
                  </a:lnTo>
                  <a:lnTo>
                    <a:pt x="79" y="188"/>
                  </a:lnTo>
                  <a:lnTo>
                    <a:pt x="59" y="186"/>
                  </a:lnTo>
                  <a:lnTo>
                    <a:pt x="43" y="181"/>
                  </a:lnTo>
                  <a:lnTo>
                    <a:pt x="30" y="172"/>
                  </a:lnTo>
                  <a:lnTo>
                    <a:pt x="19" y="162"/>
                  </a:lnTo>
                  <a:lnTo>
                    <a:pt x="11" y="148"/>
                  </a:lnTo>
                  <a:lnTo>
                    <a:pt x="5" y="133"/>
                  </a:lnTo>
                  <a:lnTo>
                    <a:pt x="1" y="116"/>
                  </a:lnTo>
                  <a:lnTo>
                    <a:pt x="0" y="97"/>
                  </a:lnTo>
                  <a:lnTo>
                    <a:pt x="1" y="78"/>
                  </a:lnTo>
                  <a:lnTo>
                    <a:pt x="5" y="60"/>
                  </a:lnTo>
                  <a:lnTo>
                    <a:pt x="11" y="44"/>
                  </a:lnTo>
                  <a:lnTo>
                    <a:pt x="20" y="29"/>
                  </a:lnTo>
                  <a:lnTo>
                    <a:pt x="31" y="17"/>
                  </a:lnTo>
                  <a:lnTo>
                    <a:pt x="45" y="7"/>
                  </a:lnTo>
                  <a:lnTo>
                    <a:pt x="61" y="2"/>
                  </a:lnTo>
                  <a:lnTo>
                    <a:pt x="82" y="0"/>
                  </a:lnTo>
                  <a:lnTo>
                    <a:pt x="99" y="2"/>
                  </a:lnTo>
                  <a:lnTo>
                    <a:pt x="114" y="6"/>
                  </a:lnTo>
                  <a:lnTo>
                    <a:pt x="126" y="15"/>
                  </a:lnTo>
                  <a:lnTo>
                    <a:pt x="135" y="24"/>
                  </a:lnTo>
                  <a:lnTo>
                    <a:pt x="143" y="37"/>
                  </a:lnTo>
                  <a:lnTo>
                    <a:pt x="148" y="51"/>
                  </a:lnTo>
                  <a:lnTo>
                    <a:pt x="151"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1"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2" name="Freeform 13"/>
            <p:cNvSpPr>
              <a:spLocks/>
            </p:cNvSpPr>
            <p:nvPr userDrawn="1"/>
          </p:nvSpPr>
          <p:spPr bwMode="auto">
            <a:xfrm>
              <a:off x="2413000" y="3771901"/>
              <a:ext cx="66675" cy="146050"/>
            </a:xfrm>
            <a:custGeom>
              <a:avLst/>
              <a:gdLst>
                <a:gd name="T0" fmla="*/ 71 w 85"/>
                <a:gd name="T1" fmla="*/ 21 h 184"/>
                <a:gd name="T2" fmla="*/ 57 w 85"/>
                <a:gd name="T3" fmla="*/ 22 h 184"/>
                <a:gd name="T4" fmla="*/ 45 w 85"/>
                <a:gd name="T5" fmla="*/ 28 h 184"/>
                <a:gd name="T6" fmla="*/ 37 w 85"/>
                <a:gd name="T7" fmla="*/ 35 h 184"/>
                <a:gd name="T8" fmla="*/ 30 w 85"/>
                <a:gd name="T9" fmla="*/ 45 h 184"/>
                <a:gd name="T10" fmla="*/ 26 w 85"/>
                <a:gd name="T11" fmla="*/ 57 h 184"/>
                <a:gd name="T12" fmla="*/ 24 w 85"/>
                <a:gd name="T13" fmla="*/ 69 h 184"/>
                <a:gd name="T14" fmla="*/ 23 w 85"/>
                <a:gd name="T15" fmla="*/ 82 h 184"/>
                <a:gd name="T16" fmla="*/ 23 w 85"/>
                <a:gd name="T17" fmla="*/ 184 h 184"/>
                <a:gd name="T18" fmla="*/ 1 w 85"/>
                <a:gd name="T19" fmla="*/ 184 h 184"/>
                <a:gd name="T20" fmla="*/ 1 w 85"/>
                <a:gd name="T21" fmla="*/ 57 h 184"/>
                <a:gd name="T22" fmla="*/ 0 w 85"/>
                <a:gd name="T23" fmla="*/ 4 h 184"/>
                <a:gd name="T24" fmla="*/ 22 w 85"/>
                <a:gd name="T25" fmla="*/ 4 h 184"/>
                <a:gd name="T26" fmla="*/ 23 w 85"/>
                <a:gd name="T27" fmla="*/ 30 h 184"/>
                <a:gd name="T28" fmla="*/ 32 w 85"/>
                <a:gd name="T29" fmla="*/ 17 h 184"/>
                <a:gd name="T30" fmla="*/ 44 w 85"/>
                <a:gd name="T31" fmla="*/ 7 h 184"/>
                <a:gd name="T32" fmla="*/ 58 w 85"/>
                <a:gd name="T33" fmla="*/ 2 h 184"/>
                <a:gd name="T34" fmla="*/ 75 w 85"/>
                <a:gd name="T35" fmla="*/ 0 h 184"/>
                <a:gd name="T36" fmla="*/ 80 w 85"/>
                <a:gd name="T37" fmla="*/ 0 h 184"/>
                <a:gd name="T38" fmla="*/ 85 w 85"/>
                <a:gd name="T39" fmla="*/ 1 h 184"/>
                <a:gd name="T40" fmla="*/ 85 w 85"/>
                <a:gd name="T41" fmla="*/ 22 h 184"/>
                <a:gd name="T42" fmla="*/ 81 w 85"/>
                <a:gd name="T43" fmla="*/ 21 h 184"/>
                <a:gd name="T44" fmla="*/ 75 w 85"/>
                <a:gd name="T45" fmla="*/ 21 h 184"/>
                <a:gd name="T46" fmla="*/ 71 w 85"/>
                <a:gd name="T4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84">
                  <a:moveTo>
                    <a:pt x="71" y="21"/>
                  </a:moveTo>
                  <a:lnTo>
                    <a:pt x="57" y="22"/>
                  </a:lnTo>
                  <a:lnTo>
                    <a:pt x="45" y="28"/>
                  </a:lnTo>
                  <a:lnTo>
                    <a:pt x="37" y="35"/>
                  </a:lnTo>
                  <a:lnTo>
                    <a:pt x="30" y="45"/>
                  </a:lnTo>
                  <a:lnTo>
                    <a:pt x="26" y="57"/>
                  </a:lnTo>
                  <a:lnTo>
                    <a:pt x="24" y="69"/>
                  </a:lnTo>
                  <a:lnTo>
                    <a:pt x="23" y="82"/>
                  </a:lnTo>
                  <a:lnTo>
                    <a:pt x="23" y="184"/>
                  </a:lnTo>
                  <a:lnTo>
                    <a:pt x="1" y="184"/>
                  </a:lnTo>
                  <a:lnTo>
                    <a:pt x="1" y="57"/>
                  </a:lnTo>
                  <a:lnTo>
                    <a:pt x="0" y="4"/>
                  </a:lnTo>
                  <a:lnTo>
                    <a:pt x="22" y="4"/>
                  </a:lnTo>
                  <a:lnTo>
                    <a:pt x="23" y="30"/>
                  </a:lnTo>
                  <a:lnTo>
                    <a:pt x="32" y="17"/>
                  </a:lnTo>
                  <a:lnTo>
                    <a:pt x="44" y="7"/>
                  </a:lnTo>
                  <a:lnTo>
                    <a:pt x="58" y="2"/>
                  </a:lnTo>
                  <a:lnTo>
                    <a:pt x="75" y="0"/>
                  </a:lnTo>
                  <a:lnTo>
                    <a:pt x="80" y="0"/>
                  </a:lnTo>
                  <a:lnTo>
                    <a:pt x="85" y="1"/>
                  </a:lnTo>
                  <a:lnTo>
                    <a:pt x="85" y="22"/>
                  </a:lnTo>
                  <a:lnTo>
                    <a:pt x="81" y="21"/>
                  </a:lnTo>
                  <a:lnTo>
                    <a:pt x="75" y="21"/>
                  </a:lnTo>
                  <a:lnTo>
                    <a:pt x="71" y="2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3" name="Freeform 14"/>
            <p:cNvSpPr>
              <a:spLocks/>
            </p:cNvSpPr>
            <p:nvPr userDrawn="1"/>
          </p:nvSpPr>
          <p:spPr bwMode="auto">
            <a:xfrm>
              <a:off x="2484438" y="3775076"/>
              <a:ext cx="125413" cy="142875"/>
            </a:xfrm>
            <a:custGeom>
              <a:avLst/>
              <a:gdLst>
                <a:gd name="T0" fmla="*/ 65 w 159"/>
                <a:gd name="T1" fmla="*/ 180 h 180"/>
                <a:gd name="T2" fmla="*/ 0 w 159"/>
                <a:gd name="T3" fmla="*/ 0 h 180"/>
                <a:gd name="T4" fmla="*/ 24 w 159"/>
                <a:gd name="T5" fmla="*/ 0 h 180"/>
                <a:gd name="T6" fmla="*/ 81 w 159"/>
                <a:gd name="T7" fmla="*/ 157 h 180"/>
                <a:gd name="T8" fmla="*/ 136 w 159"/>
                <a:gd name="T9" fmla="*/ 0 h 180"/>
                <a:gd name="T10" fmla="*/ 159 w 159"/>
                <a:gd name="T11" fmla="*/ 0 h 180"/>
                <a:gd name="T12" fmla="*/ 92 w 159"/>
                <a:gd name="T13" fmla="*/ 180 h 180"/>
                <a:gd name="T14" fmla="*/ 65 w 159"/>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80">
                  <a:moveTo>
                    <a:pt x="65" y="180"/>
                  </a:moveTo>
                  <a:lnTo>
                    <a:pt x="0" y="0"/>
                  </a:lnTo>
                  <a:lnTo>
                    <a:pt x="24" y="0"/>
                  </a:lnTo>
                  <a:lnTo>
                    <a:pt x="81" y="157"/>
                  </a:lnTo>
                  <a:lnTo>
                    <a:pt x="136" y="0"/>
                  </a:lnTo>
                  <a:lnTo>
                    <a:pt x="159" y="0"/>
                  </a:lnTo>
                  <a:lnTo>
                    <a:pt x="92" y="180"/>
                  </a:lnTo>
                  <a:lnTo>
                    <a:pt x="65" y="18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4" name="Freeform 15"/>
            <p:cNvSpPr>
              <a:spLocks noEditPoints="1"/>
            </p:cNvSpPr>
            <p:nvPr userDrawn="1"/>
          </p:nvSpPr>
          <p:spPr bwMode="auto">
            <a:xfrm>
              <a:off x="2624138" y="3713163"/>
              <a:ext cx="20638" cy="204788"/>
            </a:xfrm>
            <a:custGeom>
              <a:avLst/>
              <a:gdLst>
                <a:gd name="T0" fmla="*/ 0 w 26"/>
                <a:gd name="T1" fmla="*/ 27 h 257"/>
                <a:gd name="T2" fmla="*/ 0 w 26"/>
                <a:gd name="T3" fmla="*/ 0 h 257"/>
                <a:gd name="T4" fmla="*/ 26 w 26"/>
                <a:gd name="T5" fmla="*/ 0 h 257"/>
                <a:gd name="T6" fmla="*/ 26 w 26"/>
                <a:gd name="T7" fmla="*/ 27 h 257"/>
                <a:gd name="T8" fmla="*/ 0 w 26"/>
                <a:gd name="T9" fmla="*/ 27 h 257"/>
                <a:gd name="T10" fmla="*/ 2 w 26"/>
                <a:gd name="T11" fmla="*/ 257 h 257"/>
                <a:gd name="T12" fmla="*/ 2 w 26"/>
                <a:gd name="T13" fmla="*/ 77 h 257"/>
                <a:gd name="T14" fmla="*/ 24 w 26"/>
                <a:gd name="T15" fmla="*/ 77 h 257"/>
                <a:gd name="T16" fmla="*/ 24 w 26"/>
                <a:gd name="T17" fmla="*/ 257 h 257"/>
                <a:gd name="T18" fmla="*/ 2 w 26"/>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7">
                  <a:moveTo>
                    <a:pt x="0" y="27"/>
                  </a:moveTo>
                  <a:lnTo>
                    <a:pt x="0" y="0"/>
                  </a:lnTo>
                  <a:lnTo>
                    <a:pt x="26" y="0"/>
                  </a:lnTo>
                  <a:lnTo>
                    <a:pt x="26" y="27"/>
                  </a:lnTo>
                  <a:lnTo>
                    <a:pt x="0" y="27"/>
                  </a:lnTo>
                  <a:close/>
                  <a:moveTo>
                    <a:pt x="2" y="257"/>
                  </a:moveTo>
                  <a:lnTo>
                    <a:pt x="2" y="77"/>
                  </a:lnTo>
                  <a:lnTo>
                    <a:pt x="24" y="77"/>
                  </a:lnTo>
                  <a:lnTo>
                    <a:pt x="24" y="257"/>
                  </a:lnTo>
                  <a:lnTo>
                    <a:pt x="2" y="2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5" name="Freeform 16"/>
            <p:cNvSpPr>
              <a:spLocks/>
            </p:cNvSpPr>
            <p:nvPr userDrawn="1"/>
          </p:nvSpPr>
          <p:spPr bwMode="auto">
            <a:xfrm>
              <a:off x="2676525" y="3771901"/>
              <a:ext cx="122238" cy="149225"/>
            </a:xfrm>
            <a:custGeom>
              <a:avLst/>
              <a:gdLst>
                <a:gd name="T0" fmla="*/ 23 w 154"/>
                <a:gd name="T1" fmla="*/ 94 h 188"/>
                <a:gd name="T2" fmla="*/ 24 w 154"/>
                <a:gd name="T3" fmla="*/ 116 h 188"/>
                <a:gd name="T4" fmla="*/ 30 w 154"/>
                <a:gd name="T5" fmla="*/ 133 h 188"/>
                <a:gd name="T6" fmla="*/ 37 w 154"/>
                <a:gd name="T7" fmla="*/ 148 h 188"/>
                <a:gd name="T8" fmla="*/ 46 w 154"/>
                <a:gd name="T9" fmla="*/ 158 h 188"/>
                <a:gd name="T10" fmla="*/ 57 w 154"/>
                <a:gd name="T11" fmla="*/ 166 h 188"/>
                <a:gd name="T12" fmla="*/ 70 w 154"/>
                <a:gd name="T13" fmla="*/ 170 h 188"/>
                <a:gd name="T14" fmla="*/ 83 w 154"/>
                <a:gd name="T15" fmla="*/ 171 h 188"/>
                <a:gd name="T16" fmla="*/ 97 w 154"/>
                <a:gd name="T17" fmla="*/ 170 h 188"/>
                <a:gd name="T18" fmla="*/ 109 w 154"/>
                <a:gd name="T19" fmla="*/ 166 h 188"/>
                <a:gd name="T20" fmla="*/ 118 w 154"/>
                <a:gd name="T21" fmla="*/ 159 h 188"/>
                <a:gd name="T22" fmla="*/ 125 w 154"/>
                <a:gd name="T23" fmla="*/ 151 h 188"/>
                <a:gd name="T24" fmla="*/ 130 w 154"/>
                <a:gd name="T25" fmla="*/ 141 h 188"/>
                <a:gd name="T26" fmla="*/ 134 w 154"/>
                <a:gd name="T27" fmla="*/ 132 h 188"/>
                <a:gd name="T28" fmla="*/ 154 w 154"/>
                <a:gd name="T29" fmla="*/ 132 h 188"/>
                <a:gd name="T30" fmla="*/ 149 w 154"/>
                <a:gd name="T31" fmla="*/ 149 h 188"/>
                <a:gd name="T32" fmla="*/ 140 w 154"/>
                <a:gd name="T33" fmla="*/ 163 h 188"/>
                <a:gd name="T34" fmla="*/ 130 w 154"/>
                <a:gd name="T35" fmla="*/ 173 h 188"/>
                <a:gd name="T36" fmla="*/ 118 w 154"/>
                <a:gd name="T37" fmla="*/ 182 h 188"/>
                <a:gd name="T38" fmla="*/ 101 w 154"/>
                <a:gd name="T39" fmla="*/ 186 h 188"/>
                <a:gd name="T40" fmla="*/ 83 w 154"/>
                <a:gd name="T41" fmla="*/ 188 h 188"/>
                <a:gd name="T42" fmla="*/ 66 w 154"/>
                <a:gd name="T43" fmla="*/ 186 h 188"/>
                <a:gd name="T44" fmla="*/ 51 w 154"/>
                <a:gd name="T45" fmla="*/ 183 h 188"/>
                <a:gd name="T46" fmla="*/ 37 w 154"/>
                <a:gd name="T47" fmla="*/ 176 h 188"/>
                <a:gd name="T48" fmla="*/ 25 w 154"/>
                <a:gd name="T49" fmla="*/ 166 h 188"/>
                <a:gd name="T50" fmla="*/ 15 w 154"/>
                <a:gd name="T51" fmla="*/ 153 h 188"/>
                <a:gd name="T52" fmla="*/ 7 w 154"/>
                <a:gd name="T53" fmla="*/ 137 h 188"/>
                <a:gd name="T54" fmla="*/ 2 w 154"/>
                <a:gd name="T55" fmla="*/ 118 h 188"/>
                <a:gd name="T56" fmla="*/ 0 w 154"/>
                <a:gd name="T57" fmla="*/ 94 h 188"/>
                <a:gd name="T58" fmla="*/ 2 w 154"/>
                <a:gd name="T59" fmla="*/ 71 h 188"/>
                <a:gd name="T60" fmla="*/ 7 w 154"/>
                <a:gd name="T61" fmla="*/ 51 h 188"/>
                <a:gd name="T62" fmla="*/ 15 w 154"/>
                <a:gd name="T63" fmla="*/ 35 h 188"/>
                <a:gd name="T64" fmla="*/ 25 w 154"/>
                <a:gd name="T65" fmla="*/ 21 h 188"/>
                <a:gd name="T66" fmla="*/ 37 w 154"/>
                <a:gd name="T67" fmla="*/ 12 h 188"/>
                <a:gd name="T68" fmla="*/ 51 w 154"/>
                <a:gd name="T69" fmla="*/ 5 h 188"/>
                <a:gd name="T70" fmla="*/ 66 w 154"/>
                <a:gd name="T71" fmla="*/ 1 h 188"/>
                <a:gd name="T72" fmla="*/ 83 w 154"/>
                <a:gd name="T73" fmla="*/ 0 h 188"/>
                <a:gd name="T74" fmla="*/ 101 w 154"/>
                <a:gd name="T75" fmla="*/ 2 h 188"/>
                <a:gd name="T76" fmla="*/ 118 w 154"/>
                <a:gd name="T77" fmla="*/ 6 h 188"/>
                <a:gd name="T78" fmla="*/ 130 w 154"/>
                <a:gd name="T79" fmla="*/ 14 h 188"/>
                <a:gd name="T80" fmla="*/ 140 w 154"/>
                <a:gd name="T81" fmla="*/ 26 h 188"/>
                <a:gd name="T82" fmla="*/ 149 w 154"/>
                <a:gd name="T83" fmla="*/ 39 h 188"/>
                <a:gd name="T84" fmla="*/ 154 w 154"/>
                <a:gd name="T85" fmla="*/ 57 h 188"/>
                <a:gd name="T86" fmla="*/ 134 w 154"/>
                <a:gd name="T87" fmla="*/ 57 h 188"/>
                <a:gd name="T88" fmla="*/ 130 w 154"/>
                <a:gd name="T89" fmla="*/ 47 h 188"/>
                <a:gd name="T90" fmla="*/ 125 w 154"/>
                <a:gd name="T91" fmla="*/ 37 h 188"/>
                <a:gd name="T92" fmla="*/ 118 w 154"/>
                <a:gd name="T93" fmla="*/ 29 h 188"/>
                <a:gd name="T94" fmla="*/ 109 w 154"/>
                <a:gd name="T95" fmla="*/ 22 h 188"/>
                <a:gd name="T96" fmla="*/ 97 w 154"/>
                <a:gd name="T97" fmla="*/ 18 h 188"/>
                <a:gd name="T98" fmla="*/ 83 w 154"/>
                <a:gd name="T99" fmla="*/ 16 h 188"/>
                <a:gd name="T100" fmla="*/ 70 w 154"/>
                <a:gd name="T101" fmla="*/ 18 h 188"/>
                <a:gd name="T102" fmla="*/ 57 w 154"/>
                <a:gd name="T103" fmla="*/ 22 h 188"/>
                <a:gd name="T104" fmla="*/ 46 w 154"/>
                <a:gd name="T105" fmla="*/ 30 h 188"/>
                <a:gd name="T106" fmla="*/ 37 w 154"/>
                <a:gd name="T107" fmla="*/ 41 h 188"/>
                <a:gd name="T108" fmla="*/ 30 w 154"/>
                <a:gd name="T109" fmla="*/ 54 h 188"/>
                <a:gd name="T110" fmla="*/ 24 w 154"/>
                <a:gd name="T111" fmla="*/ 73 h 188"/>
                <a:gd name="T112" fmla="*/ 23 w 154"/>
                <a:gd name="T113"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88">
                  <a:moveTo>
                    <a:pt x="23" y="94"/>
                  </a:moveTo>
                  <a:lnTo>
                    <a:pt x="24" y="116"/>
                  </a:lnTo>
                  <a:lnTo>
                    <a:pt x="30" y="133"/>
                  </a:lnTo>
                  <a:lnTo>
                    <a:pt x="37" y="148"/>
                  </a:lnTo>
                  <a:lnTo>
                    <a:pt x="46" y="158"/>
                  </a:lnTo>
                  <a:lnTo>
                    <a:pt x="57" y="166"/>
                  </a:lnTo>
                  <a:lnTo>
                    <a:pt x="70" y="170"/>
                  </a:lnTo>
                  <a:lnTo>
                    <a:pt x="83" y="171"/>
                  </a:lnTo>
                  <a:lnTo>
                    <a:pt x="97" y="170"/>
                  </a:lnTo>
                  <a:lnTo>
                    <a:pt x="109" y="166"/>
                  </a:lnTo>
                  <a:lnTo>
                    <a:pt x="118" y="159"/>
                  </a:lnTo>
                  <a:lnTo>
                    <a:pt x="125" y="151"/>
                  </a:lnTo>
                  <a:lnTo>
                    <a:pt x="130" y="141"/>
                  </a:lnTo>
                  <a:lnTo>
                    <a:pt x="134" y="132"/>
                  </a:lnTo>
                  <a:lnTo>
                    <a:pt x="154" y="132"/>
                  </a:lnTo>
                  <a:lnTo>
                    <a:pt x="149" y="149"/>
                  </a:lnTo>
                  <a:lnTo>
                    <a:pt x="140" y="163"/>
                  </a:lnTo>
                  <a:lnTo>
                    <a:pt x="130" y="173"/>
                  </a:lnTo>
                  <a:lnTo>
                    <a:pt x="118" y="182"/>
                  </a:lnTo>
                  <a:lnTo>
                    <a:pt x="101" y="186"/>
                  </a:lnTo>
                  <a:lnTo>
                    <a:pt x="83" y="188"/>
                  </a:lnTo>
                  <a:lnTo>
                    <a:pt x="66" y="186"/>
                  </a:lnTo>
                  <a:lnTo>
                    <a:pt x="51" y="183"/>
                  </a:lnTo>
                  <a:lnTo>
                    <a:pt x="37" y="176"/>
                  </a:lnTo>
                  <a:lnTo>
                    <a:pt x="25" y="166"/>
                  </a:lnTo>
                  <a:lnTo>
                    <a:pt x="15" y="153"/>
                  </a:lnTo>
                  <a:lnTo>
                    <a:pt x="7" y="137"/>
                  </a:lnTo>
                  <a:lnTo>
                    <a:pt x="2" y="118"/>
                  </a:lnTo>
                  <a:lnTo>
                    <a:pt x="0" y="94"/>
                  </a:lnTo>
                  <a:lnTo>
                    <a:pt x="2" y="71"/>
                  </a:lnTo>
                  <a:lnTo>
                    <a:pt x="7" y="51"/>
                  </a:lnTo>
                  <a:lnTo>
                    <a:pt x="15" y="35"/>
                  </a:lnTo>
                  <a:lnTo>
                    <a:pt x="25" y="21"/>
                  </a:lnTo>
                  <a:lnTo>
                    <a:pt x="37" y="12"/>
                  </a:lnTo>
                  <a:lnTo>
                    <a:pt x="51" y="5"/>
                  </a:lnTo>
                  <a:lnTo>
                    <a:pt x="66" y="1"/>
                  </a:lnTo>
                  <a:lnTo>
                    <a:pt x="83" y="0"/>
                  </a:lnTo>
                  <a:lnTo>
                    <a:pt x="101" y="2"/>
                  </a:lnTo>
                  <a:lnTo>
                    <a:pt x="118" y="6"/>
                  </a:lnTo>
                  <a:lnTo>
                    <a:pt x="130" y="14"/>
                  </a:lnTo>
                  <a:lnTo>
                    <a:pt x="140" y="26"/>
                  </a:lnTo>
                  <a:lnTo>
                    <a:pt x="149" y="39"/>
                  </a:lnTo>
                  <a:lnTo>
                    <a:pt x="154" y="57"/>
                  </a:lnTo>
                  <a:lnTo>
                    <a:pt x="134" y="57"/>
                  </a:lnTo>
                  <a:lnTo>
                    <a:pt x="130" y="47"/>
                  </a:lnTo>
                  <a:lnTo>
                    <a:pt x="125" y="37"/>
                  </a:lnTo>
                  <a:lnTo>
                    <a:pt x="118" y="29"/>
                  </a:lnTo>
                  <a:lnTo>
                    <a:pt x="109" y="22"/>
                  </a:lnTo>
                  <a:lnTo>
                    <a:pt x="97" y="18"/>
                  </a:lnTo>
                  <a:lnTo>
                    <a:pt x="83" y="16"/>
                  </a:lnTo>
                  <a:lnTo>
                    <a:pt x="70" y="18"/>
                  </a:lnTo>
                  <a:lnTo>
                    <a:pt x="57" y="22"/>
                  </a:lnTo>
                  <a:lnTo>
                    <a:pt x="46" y="30"/>
                  </a:lnTo>
                  <a:lnTo>
                    <a:pt x="37" y="41"/>
                  </a:lnTo>
                  <a:lnTo>
                    <a:pt x="30" y="54"/>
                  </a:lnTo>
                  <a:lnTo>
                    <a:pt x="24" y="73"/>
                  </a:lnTo>
                  <a:lnTo>
                    <a:pt x="23" y="9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6" name="Freeform 17"/>
            <p:cNvSpPr>
              <a:spLocks noEditPoints="1"/>
            </p:cNvSpPr>
            <p:nvPr userDrawn="1"/>
          </p:nvSpPr>
          <p:spPr bwMode="auto">
            <a:xfrm>
              <a:off x="2816225" y="3771901"/>
              <a:ext cx="122238" cy="149225"/>
            </a:xfrm>
            <a:custGeom>
              <a:avLst/>
              <a:gdLst>
                <a:gd name="T0" fmla="*/ 23 w 154"/>
                <a:gd name="T1" fmla="*/ 97 h 188"/>
                <a:gd name="T2" fmla="*/ 24 w 154"/>
                <a:gd name="T3" fmla="*/ 114 h 188"/>
                <a:gd name="T4" fmla="*/ 28 w 154"/>
                <a:gd name="T5" fmla="*/ 131 h 188"/>
                <a:gd name="T6" fmla="*/ 34 w 154"/>
                <a:gd name="T7" fmla="*/ 143 h 188"/>
                <a:gd name="T8" fmla="*/ 42 w 154"/>
                <a:gd name="T9" fmla="*/ 155 h 188"/>
                <a:gd name="T10" fmla="*/ 53 w 154"/>
                <a:gd name="T11" fmla="*/ 164 h 188"/>
                <a:gd name="T12" fmla="*/ 66 w 154"/>
                <a:gd name="T13" fmla="*/ 169 h 188"/>
                <a:gd name="T14" fmla="*/ 82 w 154"/>
                <a:gd name="T15" fmla="*/ 171 h 188"/>
                <a:gd name="T16" fmla="*/ 96 w 154"/>
                <a:gd name="T17" fmla="*/ 170 h 188"/>
                <a:gd name="T18" fmla="*/ 107 w 154"/>
                <a:gd name="T19" fmla="*/ 166 h 188"/>
                <a:gd name="T20" fmla="*/ 116 w 154"/>
                <a:gd name="T21" fmla="*/ 159 h 188"/>
                <a:gd name="T22" fmla="*/ 123 w 154"/>
                <a:gd name="T23" fmla="*/ 151 h 188"/>
                <a:gd name="T24" fmla="*/ 128 w 154"/>
                <a:gd name="T25" fmla="*/ 141 h 188"/>
                <a:gd name="T26" fmla="*/ 131 w 154"/>
                <a:gd name="T27" fmla="*/ 132 h 188"/>
                <a:gd name="T28" fmla="*/ 153 w 154"/>
                <a:gd name="T29" fmla="*/ 132 h 188"/>
                <a:gd name="T30" fmla="*/ 146 w 154"/>
                <a:gd name="T31" fmla="*/ 149 h 188"/>
                <a:gd name="T32" fmla="*/ 138 w 154"/>
                <a:gd name="T33" fmla="*/ 163 h 188"/>
                <a:gd name="T34" fmla="*/ 127 w 154"/>
                <a:gd name="T35" fmla="*/ 173 h 188"/>
                <a:gd name="T36" fmla="*/ 114 w 154"/>
                <a:gd name="T37" fmla="*/ 182 h 188"/>
                <a:gd name="T38" fmla="*/ 98 w 154"/>
                <a:gd name="T39" fmla="*/ 186 h 188"/>
                <a:gd name="T40" fmla="*/ 79 w 154"/>
                <a:gd name="T41" fmla="*/ 188 h 188"/>
                <a:gd name="T42" fmla="*/ 59 w 154"/>
                <a:gd name="T43" fmla="*/ 186 h 188"/>
                <a:gd name="T44" fmla="*/ 43 w 154"/>
                <a:gd name="T45" fmla="*/ 181 h 188"/>
                <a:gd name="T46" fmla="*/ 29 w 154"/>
                <a:gd name="T47" fmla="*/ 172 h 188"/>
                <a:gd name="T48" fmla="*/ 19 w 154"/>
                <a:gd name="T49" fmla="*/ 162 h 188"/>
                <a:gd name="T50" fmla="*/ 10 w 154"/>
                <a:gd name="T51" fmla="*/ 148 h 188"/>
                <a:gd name="T52" fmla="*/ 5 w 154"/>
                <a:gd name="T53" fmla="*/ 133 h 188"/>
                <a:gd name="T54" fmla="*/ 1 w 154"/>
                <a:gd name="T55" fmla="*/ 116 h 188"/>
                <a:gd name="T56" fmla="*/ 0 w 154"/>
                <a:gd name="T57" fmla="*/ 97 h 188"/>
                <a:gd name="T58" fmla="*/ 1 w 154"/>
                <a:gd name="T59" fmla="*/ 78 h 188"/>
                <a:gd name="T60" fmla="*/ 5 w 154"/>
                <a:gd name="T61" fmla="*/ 60 h 188"/>
                <a:gd name="T62" fmla="*/ 11 w 154"/>
                <a:gd name="T63" fmla="*/ 44 h 188"/>
                <a:gd name="T64" fmla="*/ 20 w 154"/>
                <a:gd name="T65" fmla="*/ 29 h 188"/>
                <a:gd name="T66" fmla="*/ 32 w 154"/>
                <a:gd name="T67" fmla="*/ 17 h 188"/>
                <a:gd name="T68" fmla="*/ 45 w 154"/>
                <a:gd name="T69" fmla="*/ 7 h 188"/>
                <a:gd name="T70" fmla="*/ 62 w 154"/>
                <a:gd name="T71" fmla="*/ 2 h 188"/>
                <a:gd name="T72" fmla="*/ 82 w 154"/>
                <a:gd name="T73" fmla="*/ 0 h 188"/>
                <a:gd name="T74" fmla="*/ 99 w 154"/>
                <a:gd name="T75" fmla="*/ 2 h 188"/>
                <a:gd name="T76" fmla="*/ 114 w 154"/>
                <a:gd name="T77" fmla="*/ 6 h 188"/>
                <a:gd name="T78" fmla="*/ 126 w 154"/>
                <a:gd name="T79" fmla="*/ 15 h 188"/>
                <a:gd name="T80" fmla="*/ 136 w 154"/>
                <a:gd name="T81" fmla="*/ 24 h 188"/>
                <a:gd name="T82" fmla="*/ 143 w 154"/>
                <a:gd name="T83" fmla="*/ 37 h 188"/>
                <a:gd name="T84" fmla="*/ 148 w 154"/>
                <a:gd name="T85" fmla="*/ 51 h 188"/>
                <a:gd name="T86" fmla="*/ 152 w 154"/>
                <a:gd name="T87" fmla="*/ 66 h 188"/>
                <a:gd name="T88" fmla="*/ 154 w 154"/>
                <a:gd name="T89" fmla="*/ 82 h 188"/>
                <a:gd name="T90" fmla="*/ 154 w 154"/>
                <a:gd name="T91" fmla="*/ 97 h 188"/>
                <a:gd name="T92" fmla="*/ 23 w 154"/>
                <a:gd name="T93" fmla="*/ 97 h 188"/>
                <a:gd name="T94" fmla="*/ 24 w 154"/>
                <a:gd name="T95" fmla="*/ 81 h 188"/>
                <a:gd name="T96" fmla="*/ 131 w 154"/>
                <a:gd name="T97" fmla="*/ 81 h 188"/>
                <a:gd name="T98" fmla="*/ 130 w 154"/>
                <a:gd name="T99" fmla="*/ 64 h 188"/>
                <a:gd name="T100" fmla="*/ 126 w 154"/>
                <a:gd name="T101" fmla="*/ 49 h 188"/>
                <a:gd name="T102" fmla="*/ 118 w 154"/>
                <a:gd name="T103" fmla="*/ 35 h 188"/>
                <a:gd name="T104" fmla="*/ 109 w 154"/>
                <a:gd name="T105" fmla="*/ 26 h 188"/>
                <a:gd name="T106" fmla="*/ 96 w 154"/>
                <a:gd name="T107" fmla="*/ 19 h 188"/>
                <a:gd name="T108" fmla="*/ 80 w 154"/>
                <a:gd name="T109" fmla="*/ 16 h 188"/>
                <a:gd name="T110" fmla="*/ 63 w 154"/>
                <a:gd name="T111" fmla="*/ 19 h 188"/>
                <a:gd name="T112" fmla="*/ 49 w 154"/>
                <a:gd name="T113" fmla="*/ 28 h 188"/>
                <a:gd name="T114" fmla="*/ 37 w 154"/>
                <a:gd name="T115" fmla="*/ 41 h 188"/>
                <a:gd name="T116" fmla="*/ 28 w 154"/>
                <a:gd name="T117" fmla="*/ 59 h 188"/>
                <a:gd name="T118" fmla="*/ 24 w 154"/>
                <a:gd name="T119" fmla="*/ 8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 h="188">
                  <a:moveTo>
                    <a:pt x="23" y="97"/>
                  </a:moveTo>
                  <a:lnTo>
                    <a:pt x="24" y="114"/>
                  </a:lnTo>
                  <a:lnTo>
                    <a:pt x="28" y="131"/>
                  </a:lnTo>
                  <a:lnTo>
                    <a:pt x="34" y="143"/>
                  </a:lnTo>
                  <a:lnTo>
                    <a:pt x="42" y="155"/>
                  </a:lnTo>
                  <a:lnTo>
                    <a:pt x="53" y="164"/>
                  </a:lnTo>
                  <a:lnTo>
                    <a:pt x="66" y="169"/>
                  </a:lnTo>
                  <a:lnTo>
                    <a:pt x="82" y="171"/>
                  </a:lnTo>
                  <a:lnTo>
                    <a:pt x="96" y="170"/>
                  </a:lnTo>
                  <a:lnTo>
                    <a:pt x="107" y="166"/>
                  </a:lnTo>
                  <a:lnTo>
                    <a:pt x="116" y="159"/>
                  </a:lnTo>
                  <a:lnTo>
                    <a:pt x="123" y="151"/>
                  </a:lnTo>
                  <a:lnTo>
                    <a:pt x="128" y="141"/>
                  </a:lnTo>
                  <a:lnTo>
                    <a:pt x="131" y="132"/>
                  </a:lnTo>
                  <a:lnTo>
                    <a:pt x="153" y="132"/>
                  </a:lnTo>
                  <a:lnTo>
                    <a:pt x="146" y="149"/>
                  </a:lnTo>
                  <a:lnTo>
                    <a:pt x="138" y="163"/>
                  </a:lnTo>
                  <a:lnTo>
                    <a:pt x="127" y="173"/>
                  </a:lnTo>
                  <a:lnTo>
                    <a:pt x="114" y="182"/>
                  </a:lnTo>
                  <a:lnTo>
                    <a:pt x="98" y="186"/>
                  </a:lnTo>
                  <a:lnTo>
                    <a:pt x="79" y="188"/>
                  </a:lnTo>
                  <a:lnTo>
                    <a:pt x="59" y="186"/>
                  </a:lnTo>
                  <a:lnTo>
                    <a:pt x="43" y="181"/>
                  </a:lnTo>
                  <a:lnTo>
                    <a:pt x="29" y="172"/>
                  </a:lnTo>
                  <a:lnTo>
                    <a:pt x="19" y="162"/>
                  </a:lnTo>
                  <a:lnTo>
                    <a:pt x="10" y="148"/>
                  </a:lnTo>
                  <a:lnTo>
                    <a:pt x="5" y="133"/>
                  </a:lnTo>
                  <a:lnTo>
                    <a:pt x="1" y="116"/>
                  </a:lnTo>
                  <a:lnTo>
                    <a:pt x="0" y="97"/>
                  </a:lnTo>
                  <a:lnTo>
                    <a:pt x="1" y="78"/>
                  </a:lnTo>
                  <a:lnTo>
                    <a:pt x="5" y="60"/>
                  </a:lnTo>
                  <a:lnTo>
                    <a:pt x="11" y="44"/>
                  </a:lnTo>
                  <a:lnTo>
                    <a:pt x="20" y="29"/>
                  </a:lnTo>
                  <a:lnTo>
                    <a:pt x="32" y="17"/>
                  </a:lnTo>
                  <a:lnTo>
                    <a:pt x="45" y="7"/>
                  </a:lnTo>
                  <a:lnTo>
                    <a:pt x="62" y="2"/>
                  </a:lnTo>
                  <a:lnTo>
                    <a:pt x="82" y="0"/>
                  </a:lnTo>
                  <a:lnTo>
                    <a:pt x="99" y="2"/>
                  </a:lnTo>
                  <a:lnTo>
                    <a:pt x="114" y="6"/>
                  </a:lnTo>
                  <a:lnTo>
                    <a:pt x="126" y="15"/>
                  </a:lnTo>
                  <a:lnTo>
                    <a:pt x="136" y="24"/>
                  </a:lnTo>
                  <a:lnTo>
                    <a:pt x="143" y="37"/>
                  </a:lnTo>
                  <a:lnTo>
                    <a:pt x="148" y="51"/>
                  </a:lnTo>
                  <a:lnTo>
                    <a:pt x="152" y="66"/>
                  </a:lnTo>
                  <a:lnTo>
                    <a:pt x="154" y="82"/>
                  </a:lnTo>
                  <a:lnTo>
                    <a:pt x="154" y="97"/>
                  </a:lnTo>
                  <a:lnTo>
                    <a:pt x="23" y="97"/>
                  </a:lnTo>
                  <a:close/>
                  <a:moveTo>
                    <a:pt x="24" y="81"/>
                  </a:moveTo>
                  <a:lnTo>
                    <a:pt x="131" y="81"/>
                  </a:lnTo>
                  <a:lnTo>
                    <a:pt x="130" y="64"/>
                  </a:lnTo>
                  <a:lnTo>
                    <a:pt x="126" y="49"/>
                  </a:lnTo>
                  <a:lnTo>
                    <a:pt x="118" y="35"/>
                  </a:lnTo>
                  <a:lnTo>
                    <a:pt x="109" y="26"/>
                  </a:lnTo>
                  <a:lnTo>
                    <a:pt x="96" y="19"/>
                  </a:lnTo>
                  <a:lnTo>
                    <a:pt x="80" y="16"/>
                  </a:lnTo>
                  <a:lnTo>
                    <a:pt x="63" y="19"/>
                  </a:lnTo>
                  <a:lnTo>
                    <a:pt x="49" y="28"/>
                  </a:lnTo>
                  <a:lnTo>
                    <a:pt x="37" y="41"/>
                  </a:lnTo>
                  <a:lnTo>
                    <a:pt x="28" y="59"/>
                  </a:lnTo>
                  <a:lnTo>
                    <a:pt x="24" y="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sp>
          <p:nvSpPr>
            <p:cNvPr id="17" name="Freeform 18"/>
            <p:cNvSpPr>
              <a:spLocks/>
            </p:cNvSpPr>
            <p:nvPr userDrawn="1"/>
          </p:nvSpPr>
          <p:spPr bwMode="auto">
            <a:xfrm>
              <a:off x="2954338" y="3771901"/>
              <a:ext cx="104775" cy="149225"/>
            </a:xfrm>
            <a:custGeom>
              <a:avLst/>
              <a:gdLst>
                <a:gd name="T0" fmla="*/ 47 w 133"/>
                <a:gd name="T1" fmla="*/ 186 h 188"/>
                <a:gd name="T2" fmla="*/ 18 w 133"/>
                <a:gd name="T3" fmla="*/ 174 h 188"/>
                <a:gd name="T4" fmla="*/ 2 w 133"/>
                <a:gd name="T5" fmla="*/ 149 h 188"/>
                <a:gd name="T6" fmla="*/ 21 w 133"/>
                <a:gd name="T7" fmla="*/ 132 h 188"/>
                <a:gd name="T8" fmla="*/ 30 w 133"/>
                <a:gd name="T9" fmla="*/ 157 h 188"/>
                <a:gd name="T10" fmla="*/ 51 w 133"/>
                <a:gd name="T11" fmla="*/ 170 h 188"/>
                <a:gd name="T12" fmla="*/ 79 w 133"/>
                <a:gd name="T13" fmla="*/ 170 h 188"/>
                <a:gd name="T14" fmla="*/ 101 w 133"/>
                <a:gd name="T15" fmla="*/ 158 h 188"/>
                <a:gd name="T16" fmla="*/ 109 w 133"/>
                <a:gd name="T17" fmla="*/ 136 h 188"/>
                <a:gd name="T18" fmla="*/ 103 w 133"/>
                <a:gd name="T19" fmla="*/ 119 h 188"/>
                <a:gd name="T20" fmla="*/ 86 w 133"/>
                <a:gd name="T21" fmla="*/ 109 h 188"/>
                <a:gd name="T22" fmla="*/ 63 w 133"/>
                <a:gd name="T23" fmla="*/ 102 h 188"/>
                <a:gd name="T24" fmla="*/ 40 w 133"/>
                <a:gd name="T25" fmla="*/ 94 h 188"/>
                <a:gd name="T26" fmla="*/ 18 w 133"/>
                <a:gd name="T27" fmla="*/ 82 h 188"/>
                <a:gd name="T28" fmla="*/ 6 w 133"/>
                <a:gd name="T29" fmla="*/ 63 h 188"/>
                <a:gd name="T30" fmla="*/ 6 w 133"/>
                <a:gd name="T31" fmla="*/ 35 h 188"/>
                <a:gd name="T32" fmla="*/ 19 w 133"/>
                <a:gd name="T33" fmla="*/ 14 h 188"/>
                <a:gd name="T34" fmla="*/ 41 w 133"/>
                <a:gd name="T35" fmla="*/ 3 h 188"/>
                <a:gd name="T36" fmla="*/ 67 w 133"/>
                <a:gd name="T37" fmla="*/ 0 h 188"/>
                <a:gd name="T38" fmla="*/ 98 w 133"/>
                <a:gd name="T39" fmla="*/ 5 h 188"/>
                <a:gd name="T40" fmla="*/ 120 w 133"/>
                <a:gd name="T41" fmla="*/ 21 h 188"/>
                <a:gd name="T42" fmla="*/ 129 w 133"/>
                <a:gd name="T43" fmla="*/ 50 h 188"/>
                <a:gd name="T44" fmla="*/ 105 w 133"/>
                <a:gd name="T45" fmla="*/ 39 h 188"/>
                <a:gd name="T46" fmla="*/ 91 w 133"/>
                <a:gd name="T47" fmla="*/ 23 h 188"/>
                <a:gd name="T48" fmla="*/ 68 w 133"/>
                <a:gd name="T49" fmla="*/ 17 h 188"/>
                <a:gd name="T50" fmla="*/ 49 w 133"/>
                <a:gd name="T51" fmla="*/ 20 h 188"/>
                <a:gd name="T52" fmla="*/ 34 w 133"/>
                <a:gd name="T53" fmla="*/ 30 h 188"/>
                <a:gd name="T54" fmla="*/ 28 w 133"/>
                <a:gd name="T55" fmla="*/ 48 h 188"/>
                <a:gd name="T56" fmla="*/ 34 w 133"/>
                <a:gd name="T57" fmla="*/ 64 h 188"/>
                <a:gd name="T58" fmla="*/ 50 w 133"/>
                <a:gd name="T59" fmla="*/ 75 h 188"/>
                <a:gd name="T60" fmla="*/ 73 w 133"/>
                <a:gd name="T61" fmla="*/ 81 h 188"/>
                <a:gd name="T62" fmla="*/ 98 w 133"/>
                <a:gd name="T63" fmla="*/ 89 h 188"/>
                <a:gd name="T64" fmla="*/ 118 w 133"/>
                <a:gd name="T65" fmla="*/ 101 h 188"/>
                <a:gd name="T66" fmla="*/ 131 w 133"/>
                <a:gd name="T67" fmla="*/ 119 h 188"/>
                <a:gd name="T68" fmla="*/ 131 w 133"/>
                <a:gd name="T69" fmla="*/ 149 h 188"/>
                <a:gd name="T70" fmla="*/ 117 w 133"/>
                <a:gd name="T71" fmla="*/ 171 h 188"/>
                <a:gd name="T72" fmla="*/ 94 w 133"/>
                <a:gd name="T73" fmla="*/ 184 h 188"/>
                <a:gd name="T74" fmla="*/ 64 w 133"/>
                <a:gd name="T7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8">
                  <a:moveTo>
                    <a:pt x="64" y="188"/>
                  </a:moveTo>
                  <a:lnTo>
                    <a:pt x="47" y="186"/>
                  </a:lnTo>
                  <a:lnTo>
                    <a:pt x="31" y="182"/>
                  </a:lnTo>
                  <a:lnTo>
                    <a:pt x="18" y="174"/>
                  </a:lnTo>
                  <a:lnTo>
                    <a:pt x="9" y="164"/>
                  </a:lnTo>
                  <a:lnTo>
                    <a:pt x="2" y="149"/>
                  </a:lnTo>
                  <a:lnTo>
                    <a:pt x="0" y="132"/>
                  </a:lnTo>
                  <a:lnTo>
                    <a:pt x="21" y="132"/>
                  </a:lnTo>
                  <a:lnTo>
                    <a:pt x="24" y="146"/>
                  </a:lnTo>
                  <a:lnTo>
                    <a:pt x="30" y="157"/>
                  </a:lnTo>
                  <a:lnTo>
                    <a:pt x="39" y="165"/>
                  </a:lnTo>
                  <a:lnTo>
                    <a:pt x="51" y="170"/>
                  </a:lnTo>
                  <a:lnTo>
                    <a:pt x="65" y="171"/>
                  </a:lnTo>
                  <a:lnTo>
                    <a:pt x="79" y="170"/>
                  </a:lnTo>
                  <a:lnTo>
                    <a:pt x="92" y="166"/>
                  </a:lnTo>
                  <a:lnTo>
                    <a:pt x="101" y="158"/>
                  </a:lnTo>
                  <a:lnTo>
                    <a:pt x="107" y="149"/>
                  </a:lnTo>
                  <a:lnTo>
                    <a:pt x="109" y="136"/>
                  </a:lnTo>
                  <a:lnTo>
                    <a:pt x="107" y="126"/>
                  </a:lnTo>
                  <a:lnTo>
                    <a:pt x="103" y="119"/>
                  </a:lnTo>
                  <a:lnTo>
                    <a:pt x="95" y="113"/>
                  </a:lnTo>
                  <a:lnTo>
                    <a:pt x="86" y="109"/>
                  </a:lnTo>
                  <a:lnTo>
                    <a:pt x="75" y="105"/>
                  </a:lnTo>
                  <a:lnTo>
                    <a:pt x="63" y="102"/>
                  </a:lnTo>
                  <a:lnTo>
                    <a:pt x="51" y="98"/>
                  </a:lnTo>
                  <a:lnTo>
                    <a:pt x="40" y="94"/>
                  </a:lnTo>
                  <a:lnTo>
                    <a:pt x="28" y="89"/>
                  </a:lnTo>
                  <a:lnTo>
                    <a:pt x="18" y="82"/>
                  </a:lnTo>
                  <a:lnTo>
                    <a:pt x="11" y="74"/>
                  </a:lnTo>
                  <a:lnTo>
                    <a:pt x="6" y="63"/>
                  </a:lnTo>
                  <a:lnTo>
                    <a:pt x="4" y="50"/>
                  </a:lnTo>
                  <a:lnTo>
                    <a:pt x="6" y="35"/>
                  </a:lnTo>
                  <a:lnTo>
                    <a:pt x="12" y="23"/>
                  </a:lnTo>
                  <a:lnTo>
                    <a:pt x="19" y="14"/>
                  </a:lnTo>
                  <a:lnTo>
                    <a:pt x="30" y="7"/>
                  </a:lnTo>
                  <a:lnTo>
                    <a:pt x="41" y="3"/>
                  </a:lnTo>
                  <a:lnTo>
                    <a:pt x="54" y="1"/>
                  </a:lnTo>
                  <a:lnTo>
                    <a:pt x="67" y="0"/>
                  </a:lnTo>
                  <a:lnTo>
                    <a:pt x="84" y="1"/>
                  </a:lnTo>
                  <a:lnTo>
                    <a:pt x="98" y="5"/>
                  </a:lnTo>
                  <a:lnTo>
                    <a:pt x="110" y="12"/>
                  </a:lnTo>
                  <a:lnTo>
                    <a:pt x="120" y="21"/>
                  </a:lnTo>
                  <a:lnTo>
                    <a:pt x="127" y="34"/>
                  </a:lnTo>
                  <a:lnTo>
                    <a:pt x="129" y="50"/>
                  </a:lnTo>
                  <a:lnTo>
                    <a:pt x="107" y="50"/>
                  </a:lnTo>
                  <a:lnTo>
                    <a:pt x="105" y="39"/>
                  </a:lnTo>
                  <a:lnTo>
                    <a:pt x="100" y="30"/>
                  </a:lnTo>
                  <a:lnTo>
                    <a:pt x="91" y="23"/>
                  </a:lnTo>
                  <a:lnTo>
                    <a:pt x="80" y="19"/>
                  </a:lnTo>
                  <a:lnTo>
                    <a:pt x="68" y="17"/>
                  </a:lnTo>
                  <a:lnTo>
                    <a:pt x="58" y="18"/>
                  </a:lnTo>
                  <a:lnTo>
                    <a:pt x="49" y="20"/>
                  </a:lnTo>
                  <a:lnTo>
                    <a:pt x="41" y="23"/>
                  </a:lnTo>
                  <a:lnTo>
                    <a:pt x="34" y="30"/>
                  </a:lnTo>
                  <a:lnTo>
                    <a:pt x="29" y="37"/>
                  </a:lnTo>
                  <a:lnTo>
                    <a:pt x="28" y="48"/>
                  </a:lnTo>
                  <a:lnTo>
                    <a:pt x="29" y="58"/>
                  </a:lnTo>
                  <a:lnTo>
                    <a:pt x="34" y="64"/>
                  </a:lnTo>
                  <a:lnTo>
                    <a:pt x="42" y="71"/>
                  </a:lnTo>
                  <a:lnTo>
                    <a:pt x="50" y="75"/>
                  </a:lnTo>
                  <a:lnTo>
                    <a:pt x="61" y="78"/>
                  </a:lnTo>
                  <a:lnTo>
                    <a:pt x="73" y="81"/>
                  </a:lnTo>
                  <a:lnTo>
                    <a:pt x="85" y="84"/>
                  </a:lnTo>
                  <a:lnTo>
                    <a:pt x="98" y="89"/>
                  </a:lnTo>
                  <a:lnTo>
                    <a:pt x="108" y="94"/>
                  </a:lnTo>
                  <a:lnTo>
                    <a:pt x="118" y="101"/>
                  </a:lnTo>
                  <a:lnTo>
                    <a:pt x="125" y="109"/>
                  </a:lnTo>
                  <a:lnTo>
                    <a:pt x="131" y="119"/>
                  </a:lnTo>
                  <a:lnTo>
                    <a:pt x="133" y="133"/>
                  </a:lnTo>
                  <a:lnTo>
                    <a:pt x="131" y="149"/>
                  </a:lnTo>
                  <a:lnTo>
                    <a:pt x="125" y="162"/>
                  </a:lnTo>
                  <a:lnTo>
                    <a:pt x="117" y="171"/>
                  </a:lnTo>
                  <a:lnTo>
                    <a:pt x="107" y="179"/>
                  </a:lnTo>
                  <a:lnTo>
                    <a:pt x="94" y="184"/>
                  </a:lnTo>
                  <a:lnTo>
                    <a:pt x="80" y="187"/>
                  </a:lnTo>
                  <a:lnTo>
                    <a:pt x="64" y="18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400" dirty="0">
                <a:solidFill>
                  <a:prstClr val="black"/>
                </a:solidFill>
                <a:latin typeface="Arial" pitchFamily="34" charset="0"/>
                <a:ea typeface="ＭＳ Ｐゴシック" pitchFamily="34" charset="-128"/>
              </a:endParaRPr>
            </a:p>
          </p:txBody>
        </p:sp>
      </p:grpSp>
      <p:sp>
        <p:nvSpPr>
          <p:cNvPr id="1026" name="Title Placeholder 1"/>
          <p:cNvSpPr>
            <a:spLocks noGrp="1"/>
          </p:cNvSpPr>
          <p:nvPr>
            <p:ph type="title"/>
          </p:nvPr>
        </p:nvSpPr>
        <p:spPr bwMode="auto">
          <a:xfrm>
            <a:off x="1299635" y="268289"/>
            <a:ext cx="9668933"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1303869" y="1185863"/>
            <a:ext cx="9671049" cy="4119562"/>
          </a:xfrm>
          <a:prstGeom prst="rect">
            <a:avLst/>
          </a:prstGeom>
          <a:noFill/>
          <a:ln w="9525">
            <a:noFill/>
            <a:miter lim="800000"/>
            <a:headEnd/>
            <a:tailEnd/>
          </a:ln>
        </p:spPr>
        <p:txBody>
          <a:bodyPr vert="horz" wrap="square" lIns="0" tIns="0" rIns="9144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Footer Placeholder 13"/>
          <p:cNvSpPr>
            <a:spLocks noGrp="1"/>
          </p:cNvSpPr>
          <p:nvPr>
            <p:ph type="ftr" sz="quarter" idx="3"/>
          </p:nvPr>
        </p:nvSpPr>
        <p:spPr>
          <a:xfrm>
            <a:off x="2503598" y="6084378"/>
            <a:ext cx="6686449" cy="457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spcBef>
                <a:spcPts val="0"/>
              </a:spcBef>
              <a:defRPr kumimoji="0" lang="en-US" sz="1100" b="0" i="0" u="none" strike="noStrike" kern="1200" cap="none" spc="0" normalizeH="0" baseline="0" noProof="0">
                <a:ln>
                  <a:noFill/>
                </a:ln>
                <a:solidFill>
                  <a:srgbClr val="ADAFB2"/>
                </a:solidFill>
                <a:effectLst/>
                <a:uLnTx/>
                <a:uFillTx/>
                <a:latin typeface="Arial Narrow"/>
                <a:ea typeface="+mn-ea"/>
                <a:cs typeface="+mn-cs"/>
              </a:defRPr>
            </a:lvl1pPr>
          </a:lstStyle>
          <a:p>
            <a:pPr fontAlgn="base">
              <a:spcAft>
                <a:spcPct val="0"/>
              </a:spcAft>
              <a:defRPr/>
            </a:pPr>
            <a:r>
              <a:rPr dirty="0" smtClean="0"/>
              <a:t>Confidential &amp; Proprietary | Executive Update | 19 Dec 2014 | Version 7</a:t>
            </a:r>
            <a:endParaRPr dirty="0"/>
          </a:p>
        </p:txBody>
      </p:sp>
      <p:sp>
        <p:nvSpPr>
          <p:cNvPr id="20" name="Date Placeholder 24"/>
          <p:cNvSpPr>
            <a:spLocks noGrp="1"/>
          </p:cNvSpPr>
          <p:nvPr>
            <p:ph type="dt" sz="half" idx="2"/>
          </p:nvPr>
        </p:nvSpPr>
        <p:spPr>
          <a:xfrm>
            <a:off x="9202974" y="6084378"/>
            <a:ext cx="1765593" cy="457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lnSpc>
                <a:spcPct val="150000"/>
              </a:lnSpc>
              <a:defRPr sz="1100" smtClean="0">
                <a:solidFill>
                  <a:srgbClr val="ADAFB2"/>
                </a:solidFill>
                <a:latin typeface="Arial Narrow" pitchFamily="34" charset="0"/>
              </a:defRPr>
            </a:lvl1pPr>
          </a:lstStyle>
          <a:p>
            <a:pPr fontAlgn="base">
              <a:spcBef>
                <a:spcPct val="0"/>
              </a:spcBef>
              <a:spcAft>
                <a:spcPct val="0"/>
              </a:spcAft>
              <a:defRPr/>
            </a:pPr>
            <a:endParaRPr lang="en-US" dirty="0">
              <a:ea typeface="ＭＳ Ｐゴシック" pitchFamily="34" charset="-128"/>
            </a:endParaRPr>
          </a:p>
        </p:txBody>
      </p:sp>
      <p:sp>
        <p:nvSpPr>
          <p:cNvPr id="21" name="Slide Number Placeholder 16"/>
          <p:cNvSpPr>
            <a:spLocks noGrp="1"/>
          </p:cNvSpPr>
          <p:nvPr>
            <p:ph type="sldNum" sz="quarter" idx="4"/>
          </p:nvPr>
        </p:nvSpPr>
        <p:spPr>
          <a:xfrm>
            <a:off x="11404600" y="6357938"/>
            <a:ext cx="366184"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400"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sp>
        <p:nvSpPr>
          <p:cNvPr id="22" name="Rectangle 21"/>
          <p:cNvSpPr/>
          <p:nvPr/>
        </p:nvSpPr>
        <p:spPr>
          <a:xfrm rot="5400000" flipH="1">
            <a:off x="1258251" y="6359878"/>
            <a:ext cx="45719" cy="117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sz="2400" dirty="0">
              <a:solidFill>
                <a:prstClr val="white"/>
              </a:solidFill>
            </a:endParaRPr>
          </a:p>
        </p:txBody>
      </p:sp>
    </p:spTree>
    <p:extLst>
      <p:ext uri="{BB962C8B-B14F-4D97-AF65-F5344CB8AC3E}">
        <p14:creationId xmlns:p14="http://schemas.microsoft.com/office/powerpoint/2010/main" val="1433359232"/>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Lst>
  <p:transition xmlns:p14="http://schemas.microsoft.com/office/powerpoint/2010/main"/>
  <p:timing>
    <p:tnLst>
      <p:par>
        <p:cTn xmlns:p14="http://schemas.microsoft.com/office/powerpoint/2010/main" id="1" dur="indefinite" restart="never" nodeType="tmRoot"/>
      </p:par>
    </p:tnLst>
  </p:timing>
  <p:hf hdr="0" dt="0"/>
  <p:txStyles>
    <p:titleStyle>
      <a:lvl1pPr algn="l" rtl="0" eaLnBrk="1" fontAlgn="base" hangingPunct="1">
        <a:lnSpc>
          <a:spcPct val="90000"/>
        </a:lnSpc>
        <a:spcBef>
          <a:spcPct val="0"/>
        </a:spcBef>
        <a:spcAft>
          <a:spcPct val="0"/>
        </a:spcAft>
        <a:defRPr lang="en-US" sz="30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5pPr>
      <a:lvl6pPr marL="457200"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6pPr>
      <a:lvl7pPr marL="914400"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7pPr>
      <a:lvl8pPr marL="1371600"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8pPr>
      <a:lvl9pPr marL="1828800" algn="l" rtl="0" eaLnBrk="1" fontAlgn="base" hangingPunct="1">
        <a:lnSpc>
          <a:spcPct val="90000"/>
        </a:lnSpc>
        <a:spcBef>
          <a:spcPct val="0"/>
        </a:spcBef>
        <a:spcAft>
          <a:spcPct val="0"/>
        </a:spcAft>
        <a:defRPr sz="3000">
          <a:solidFill>
            <a:schemeClr val="tx2"/>
          </a:solidFill>
          <a:latin typeface="Arial" pitchFamily="34" charset="0"/>
          <a:ea typeface="ＭＳ Ｐゴシック" pitchFamily="34" charset="-128"/>
        </a:defRPr>
      </a:lvl9pPr>
    </p:titleStyle>
    <p:bodyStyle>
      <a:lvl1pPr marL="0" indent="0" algn="l" rtl="0" eaLnBrk="1" fontAlgn="base" hangingPunct="1">
        <a:spcBef>
          <a:spcPts val="1200"/>
        </a:spcBef>
        <a:spcAft>
          <a:spcPct val="0"/>
        </a:spcAft>
        <a:buSzPct val="90000"/>
        <a:buFont typeface="Arial" pitchFamily="34" charset="0"/>
        <a:defRPr sz="2000" b="1" kern="1200">
          <a:solidFill>
            <a:schemeClr val="tx1"/>
          </a:solidFill>
          <a:latin typeface="Arial Narrow" pitchFamily="34" charset="0"/>
          <a:ea typeface="ＭＳ Ｐゴシック" pitchFamily="34" charset="-128"/>
          <a:cs typeface="+mn-cs"/>
        </a:defRPr>
      </a:lvl1pPr>
      <a:lvl2pPr marL="210312" indent="-210312" algn="l" rtl="0" eaLnBrk="1" fontAlgn="base" hangingPunct="1">
        <a:spcBef>
          <a:spcPts val="600"/>
        </a:spcBef>
        <a:spcAft>
          <a:spcPct val="0"/>
        </a:spcAft>
        <a:buSzPct val="90000"/>
        <a:buFont typeface="Arial" pitchFamily="34" charset="0"/>
        <a:buChar char="•"/>
        <a:defRPr sz="1800" kern="1200">
          <a:solidFill>
            <a:schemeClr val="tx1"/>
          </a:solidFill>
          <a:latin typeface="Arial Narrow" pitchFamily="34" charset="0"/>
          <a:ea typeface="ＭＳ Ｐゴシック" pitchFamily="34" charset="-128"/>
          <a:cs typeface="+mn-cs"/>
        </a:defRPr>
      </a:lvl2pPr>
      <a:lvl3pPr marL="438912" indent="-209550" algn="l" rtl="0" eaLnBrk="1" fontAlgn="base" hangingPunct="1">
        <a:spcBef>
          <a:spcPts val="600"/>
        </a:spcBef>
        <a:spcAft>
          <a:spcPct val="0"/>
        </a:spcAft>
        <a:buSzPct val="90000"/>
        <a:buFont typeface="Lucida Grande" charset="0"/>
        <a:buChar char="–"/>
        <a:defRPr sz="1600" kern="1200">
          <a:solidFill>
            <a:schemeClr val="tx1"/>
          </a:solidFill>
          <a:latin typeface="Arial Narrow" pitchFamily="34" charset="0"/>
          <a:ea typeface="ＭＳ Ｐゴシック" pitchFamily="34" charset="-128"/>
          <a:cs typeface="+mn-cs"/>
        </a:defRPr>
      </a:lvl3pPr>
      <a:lvl4pPr marL="649224" indent="-209550" algn="l" rtl="0" eaLnBrk="1" fontAlgn="base" hangingPunct="1">
        <a:spcBef>
          <a:spcPts val="600"/>
        </a:spcBef>
        <a:spcAft>
          <a:spcPct val="0"/>
        </a:spcAft>
        <a:buSzPct val="64000"/>
        <a:buFont typeface="Courier New" pitchFamily="49" charset="0"/>
        <a:buChar char="o"/>
        <a:defRPr sz="1600" kern="1200">
          <a:solidFill>
            <a:schemeClr val="tx1"/>
          </a:solidFill>
          <a:latin typeface="Arial Narrow" pitchFamily="34" charset="0"/>
          <a:ea typeface="ＭＳ Ｐゴシック" pitchFamily="34" charset="-128"/>
          <a:cs typeface="+mn-cs"/>
        </a:defRPr>
      </a:lvl4pPr>
      <a:lvl5pPr marL="859536" indent="-210312" algn="l" rtl="0" eaLnBrk="1" fontAlgn="base" hangingPunct="1">
        <a:spcBef>
          <a:spcPts val="600"/>
        </a:spcBef>
        <a:spcAft>
          <a:spcPct val="0"/>
        </a:spcAft>
        <a:buSzPct val="64000"/>
        <a:buFont typeface="Courier New" pitchFamily="49" charset="0"/>
        <a:buChar char="o"/>
        <a:defRPr sz="1600" kern="1200" baseline="0">
          <a:solidFill>
            <a:schemeClr val="tx1"/>
          </a:solidFill>
          <a:latin typeface="Arial Narrow" pitchFamily="34" charset="0"/>
          <a:ea typeface="ＭＳ Ｐゴシック" pitchFamily="34" charset="-128"/>
          <a:cs typeface="+mn-cs"/>
        </a:defRPr>
      </a:lvl5pPr>
      <a:lvl6pPr marL="1124712" indent="-210312" algn="l" defTabSz="914400" rtl="0" eaLnBrk="1" latinLnBrk="0" hangingPunct="1">
        <a:spcBef>
          <a:spcPct val="20000"/>
        </a:spcBef>
        <a:buSzPct val="64000"/>
        <a:buFont typeface="Courier New" pitchFamily="49" charset="0"/>
        <a:buChar char="o"/>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1.xml"/><Relationship Id="rId5" Type="http://schemas.openxmlformats.org/officeDocument/2006/relationships/notesSlide" Target="../notesSlides/notesSlide2.xml"/><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solutionsiq.com/training/agile-courses/" TargetMode="External"/><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solutionsiq.com/training/agile-courses/" TargetMode="External"/><Relationship Id="rId5" Type="http://schemas.openxmlformats.org/officeDocument/2006/relationships/hyperlink" Target="https://www.amazon.com/Scrum-Mastery-Good-Great-Servant-Leadership/dp/0957587406" TargetMode="External"/><Relationship Id="rId6" Type="http://schemas.openxmlformats.org/officeDocument/2006/relationships/hyperlink" Target="https://www.amazon.com/Coaching-Agile-Teams-ScrumMasters-Addison-Wesley/dp/0321637704" TargetMode="External"/><Relationship Id="rId7" Type="http://schemas.openxmlformats.org/officeDocument/2006/relationships/hyperlink" Target="https://www.amazon.com/Leading-Lean-Software-Development-Results/dp/0321620704" TargetMode="External"/><Relationship Id="rId8" Type="http://schemas.openxmlformats.org/officeDocument/2006/relationships/hyperlink" Target="https://leanpub.com/changeartistry" TargetMode="External"/><Relationship Id="rId9" Type="http://schemas.openxmlformats.org/officeDocument/2006/relationships/hyperlink" Target="https://www.amazon.com/Lean-Change-Managment-Innovative-Organizational/dp/0990466507/ref=sr_1_1?s=books&amp;ie=UTF8&amp;qid=1470974479&amp;sr=1-1&amp;keywords=lean+change+management" TargetMode="External"/><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solutionsiq.com/resources_topics/podcasts/" TargetMode="External"/><Relationship Id="rId5" Type="http://schemas.openxmlformats.org/officeDocument/2006/relationships/hyperlink" Target="http://www.solutionsiq.com/blog/" TargetMode="External"/><Relationship Id="rId6" Type="http://schemas.openxmlformats.org/officeDocument/2006/relationships/hyperlink" Target="http://www.solutionsiq.com/training/agile-courses/" TargetMode="External"/><Relationship Id="rId7" Type="http://schemas.openxmlformats.org/officeDocument/2006/relationships/hyperlink" Target="https://www.amazon.com/Scrum-Mastery-Good-Great-Servant-Leadership/dp/0957587406" TargetMode="External"/><Relationship Id="rId8" Type="http://schemas.openxmlformats.org/officeDocument/2006/relationships/hyperlink" Target="https://www.amazon.com/Coaching-Agile-Teams-ScrumMasters-Addison-Wesley/dp/0321637704" TargetMode="External"/><Relationship Id="rId9" Type="http://schemas.openxmlformats.org/officeDocument/2006/relationships/hyperlink" Target="https://www.amazon.com/Leading-Lean-Software-Development-Results/dp/0321620704" TargetMode="External"/><Relationship Id="rId10" Type="http://schemas.openxmlformats.org/officeDocument/2006/relationships/hyperlink" Target="https://leanpub.com/changeartistry" TargetMode="External"/><Relationship Id="rId11" Type="http://schemas.openxmlformats.org/officeDocument/2006/relationships/hyperlink" Target="https://www.amazon.com/Lean-Change-Managment-Innovative-Organizational/dp/0990466507/ref=sr_1_1?s=books&amp;ie=UTF8&amp;qid=1470974479&amp;sr=1-1&amp;keywords=lean+change+management" TargetMode="External"/><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1" Type="http://schemas.openxmlformats.org/officeDocument/2006/relationships/hyperlink" Target="https://leanpub.com/changeartistry" TargetMode="External"/><Relationship Id="rId12" Type="http://schemas.openxmlformats.org/officeDocument/2006/relationships/hyperlink" Target="https://www.amazon.com/Lean-Change-Managment-Innovative-Organizational/dp/0990466507/ref=sr_1_1?s=books&amp;ie=UTF8&amp;qid=1470974479&amp;sr=1-1&amp;keywords=lean+change+management" TargetMode="External"/><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hyperlink" Target="http://www.solutionsiq.com/training/agile-courses/" TargetMode="External"/><Relationship Id="rId5" Type="http://schemas.openxmlformats.org/officeDocument/2006/relationships/hyperlink" Target="http://www.solutionsiq.com/resources_topics/podcasts/" TargetMode="External"/><Relationship Id="rId6" Type="http://schemas.openxmlformats.org/officeDocument/2006/relationships/hyperlink" Target="http://www.solutionsiq.com/blog/" TargetMode="External"/><Relationship Id="rId7" Type="http://schemas.openxmlformats.org/officeDocument/2006/relationships/hyperlink" Target="https://trello.com/b/e6ALL4V0/games-for-agile-coaches-scrum-masters-and-other-facilitators" TargetMode="External"/><Relationship Id="rId8" Type="http://schemas.openxmlformats.org/officeDocument/2006/relationships/hyperlink" Target="https://www.amazon.com/Scrum-Mastery-Good-Great-Servant-Leadership/dp/0957587406" TargetMode="External"/><Relationship Id="rId9" Type="http://schemas.openxmlformats.org/officeDocument/2006/relationships/hyperlink" Target="https://www.amazon.com/Coaching-Agile-Teams-ScrumMasters-Addison-Wesley/dp/0321637704" TargetMode="External"/><Relationship Id="rId10" Type="http://schemas.openxmlformats.org/officeDocument/2006/relationships/hyperlink" Target="https://www.amazon.com/Leading-Lean-Software-Development-Results/dp/0321620704" TargetMode="External"/></Relationships>
</file>

<file path=ppt/slides/_rels/slide4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1.xml"/><Relationship Id="rId5" Type="http://schemas.openxmlformats.org/officeDocument/2006/relationships/notesSlide" Target="../notesSlides/notesSlide46.xml"/><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tags" Target="../tags/tag5.xml"/><Relationship Id="rId2" Type="http://schemas.openxmlformats.org/officeDocument/2006/relationships/tags" Target="../tags/tag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0"/>
            <a:ext cx="12192000" cy="812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296731"/>
            <a:ext cx="12191999" cy="2123658"/>
          </a:xfrm>
          <a:prstGeom prst="rect">
            <a:avLst/>
          </a:prstGeom>
          <a:noFill/>
        </p:spPr>
        <p:txBody>
          <a:bodyPr wrap="square" rtlCol="0">
            <a:spAutoFit/>
          </a:bodyPr>
          <a:lstStyle/>
          <a:p>
            <a:pPr algn="ctr"/>
            <a:r>
              <a:rPr lang="en-US" sz="6600" b="1" cap="small" spc="400" dirty="0" smtClean="0">
                <a:solidFill>
                  <a:schemeClr val="bg1"/>
                </a:solidFill>
                <a:latin typeface="Avenir Medium"/>
                <a:cs typeface="Avenir Medium"/>
              </a:rPr>
              <a:t>7 Qualities of a </a:t>
            </a:r>
          </a:p>
          <a:p>
            <a:pPr algn="ctr"/>
            <a:r>
              <a:rPr lang="en-US" sz="6600" b="1" cap="small" spc="400" dirty="0" smtClean="0">
                <a:solidFill>
                  <a:schemeClr val="bg1"/>
                </a:solidFill>
                <a:latin typeface="Avenir Medium"/>
                <a:cs typeface="Avenir Medium"/>
              </a:rPr>
              <a:t>Great Scrum Master</a:t>
            </a:r>
            <a:endParaRPr lang="en-US" sz="48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3141655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86" y="-7973"/>
            <a:ext cx="12210819" cy="814054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Purpose</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21699610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86" y="-7973"/>
            <a:ext cx="12210819" cy="814054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Purpose</a:t>
            </a:r>
            <a:endParaRPr lang="en-US" sz="6600" b="1" cap="small" spc="400" dirty="0">
              <a:solidFill>
                <a:schemeClr val="bg1"/>
              </a:solidFill>
              <a:latin typeface="Avenir Medium"/>
              <a:cs typeface="Avenir Medium"/>
            </a:endParaRPr>
          </a:p>
        </p:txBody>
      </p:sp>
      <p:grpSp>
        <p:nvGrpSpPr>
          <p:cNvPr id="9" name="Group 8"/>
          <p:cNvGrpSpPr/>
          <p:nvPr/>
        </p:nvGrpSpPr>
        <p:grpSpPr>
          <a:xfrm>
            <a:off x="0" y="-1"/>
            <a:ext cx="6089894" cy="2352140"/>
            <a:chOff x="0" y="-1"/>
            <a:chExt cx="6089894" cy="2352140"/>
          </a:xfrm>
        </p:grpSpPr>
        <p:sp>
          <p:nvSpPr>
            <p:cNvPr id="10" name="Rectangle 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99848"/>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Vision and Purpose can be mistaken for one another</a:t>
              </a:r>
            </a:p>
            <a:p>
              <a:pPr algn="ctr"/>
              <a:endParaRPr lang="en-US" sz="2000" dirty="0"/>
            </a:p>
            <a:p>
              <a:pPr algn="ctr"/>
              <a:r>
                <a:rPr lang="en-US" sz="2000" dirty="0"/>
                <a:t>Vision is about where you want to </a:t>
              </a:r>
              <a:r>
                <a:rPr lang="en-US" sz="2000" dirty="0" smtClean="0"/>
                <a:t>go</a:t>
              </a:r>
              <a:endParaRPr lang="en-US" sz="2000" dirty="0"/>
            </a:p>
            <a:p>
              <a:pPr algn="ctr"/>
              <a:endParaRPr lang="en-US" sz="2000" dirty="0" smtClean="0"/>
            </a:p>
          </p:txBody>
        </p:sp>
      </p:grpSp>
    </p:spTree>
    <p:extLst>
      <p:ext uri="{BB962C8B-B14F-4D97-AF65-F5344CB8AC3E}">
        <p14:creationId xmlns:p14="http://schemas.microsoft.com/office/powerpoint/2010/main" val="35060817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86" y="-7973"/>
            <a:ext cx="12210819" cy="814054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Purpose</a:t>
            </a:r>
            <a:endParaRPr lang="en-US" sz="6600" b="1" cap="small" spc="400" dirty="0">
              <a:solidFill>
                <a:schemeClr val="bg1"/>
              </a:solidFill>
              <a:latin typeface="Avenir Medium"/>
              <a:cs typeface="Avenir Medium"/>
            </a:endParaRPr>
          </a:p>
        </p:txBody>
      </p:sp>
      <p:grpSp>
        <p:nvGrpSpPr>
          <p:cNvPr id="12" name="Group 11"/>
          <p:cNvGrpSpPr/>
          <p:nvPr/>
        </p:nvGrpSpPr>
        <p:grpSpPr>
          <a:xfrm>
            <a:off x="0" y="-1"/>
            <a:ext cx="6089894" cy="2352140"/>
            <a:chOff x="0" y="-1"/>
            <a:chExt cx="6089894" cy="2352140"/>
          </a:xfrm>
        </p:grpSpPr>
        <p:sp>
          <p:nvSpPr>
            <p:cNvPr id="13" name="Rectangle 12"/>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31913" y="99848"/>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Vision and Purpose can be mistaken for one another</a:t>
              </a:r>
            </a:p>
            <a:p>
              <a:pPr algn="ctr"/>
              <a:endParaRPr lang="en-US" sz="2000" dirty="0"/>
            </a:p>
            <a:p>
              <a:pPr algn="ctr"/>
              <a:r>
                <a:rPr lang="en-US" sz="2000" dirty="0"/>
                <a:t>Vision is about where you want to </a:t>
              </a:r>
              <a:r>
                <a:rPr lang="en-US" sz="2000" dirty="0" smtClean="0"/>
                <a:t>go</a:t>
              </a:r>
              <a:endParaRPr lang="en-US" sz="2000" dirty="0"/>
            </a:p>
            <a:p>
              <a:pPr algn="ctr"/>
              <a:endParaRPr lang="en-US" sz="2000" dirty="0" smtClean="0"/>
            </a:p>
          </p:txBody>
        </p:sp>
      </p:grpSp>
      <p:grpSp>
        <p:nvGrpSpPr>
          <p:cNvPr id="18" name="Group 17"/>
          <p:cNvGrpSpPr/>
          <p:nvPr/>
        </p:nvGrpSpPr>
        <p:grpSpPr>
          <a:xfrm>
            <a:off x="6102106" y="0"/>
            <a:ext cx="6089894" cy="2352139"/>
            <a:chOff x="6102106" y="0"/>
            <a:chExt cx="6089894" cy="2352139"/>
          </a:xfrm>
        </p:grpSpPr>
        <p:sp>
          <p:nvSpPr>
            <p:cNvPr id="19" name="Rectangle 18"/>
            <p:cNvSpPr/>
            <p:nvPr/>
          </p:nvSpPr>
          <p:spPr>
            <a:xfrm>
              <a:off x="6102106" y="0"/>
              <a:ext cx="6089894" cy="2352139"/>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303617" y="9861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Purpose is about why you do what you do</a:t>
              </a:r>
            </a:p>
            <a:p>
              <a:pPr algn="ctr"/>
              <a:endParaRPr lang="en-US" sz="2000" dirty="0"/>
            </a:p>
            <a:p>
              <a:pPr algn="ctr"/>
              <a:r>
                <a:rPr lang="en-US" sz="2000" dirty="0" smtClean="0"/>
                <a:t>“What gets you out of bed in the morning?”</a:t>
              </a:r>
            </a:p>
          </p:txBody>
        </p:sp>
      </p:grpSp>
    </p:spTree>
    <p:extLst>
      <p:ext uri="{BB962C8B-B14F-4D97-AF65-F5344CB8AC3E}">
        <p14:creationId xmlns:p14="http://schemas.microsoft.com/office/powerpoint/2010/main" val="35060817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86" y="-7973"/>
            <a:ext cx="12210819" cy="814054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Purpose</a:t>
            </a:r>
            <a:endParaRPr lang="en-US" sz="6600" b="1" cap="small" spc="400" dirty="0">
              <a:solidFill>
                <a:schemeClr val="bg1"/>
              </a:solidFill>
              <a:latin typeface="Avenir Medium"/>
              <a:cs typeface="Avenir Medium"/>
            </a:endParaRPr>
          </a:p>
        </p:txBody>
      </p:sp>
      <p:grpSp>
        <p:nvGrpSpPr>
          <p:cNvPr id="18" name="Group 17"/>
          <p:cNvGrpSpPr/>
          <p:nvPr/>
        </p:nvGrpSpPr>
        <p:grpSpPr>
          <a:xfrm>
            <a:off x="0" y="-1"/>
            <a:ext cx="6089894" cy="2352140"/>
            <a:chOff x="0" y="-1"/>
            <a:chExt cx="6089894" cy="2352140"/>
          </a:xfrm>
        </p:grpSpPr>
        <p:sp>
          <p:nvSpPr>
            <p:cNvPr id="20" name="Rectangle 1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31913" y="99848"/>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Vision and Purpose can be mistaken for one another</a:t>
              </a:r>
            </a:p>
            <a:p>
              <a:pPr algn="ctr"/>
              <a:endParaRPr lang="en-US" sz="2000" dirty="0"/>
            </a:p>
            <a:p>
              <a:pPr algn="ctr"/>
              <a:r>
                <a:rPr lang="en-US" sz="2000" dirty="0"/>
                <a:t>Vision is about where you want to </a:t>
              </a:r>
              <a:r>
                <a:rPr lang="en-US" sz="2000" dirty="0" smtClean="0"/>
                <a:t>go</a:t>
              </a:r>
              <a:endParaRPr lang="en-US" sz="2000" dirty="0"/>
            </a:p>
            <a:p>
              <a:pPr algn="ctr"/>
              <a:endParaRPr lang="en-US" sz="2000" dirty="0" smtClean="0"/>
            </a:p>
          </p:txBody>
        </p:sp>
      </p:grpSp>
      <p:grpSp>
        <p:nvGrpSpPr>
          <p:cNvPr id="22" name="Group 21"/>
          <p:cNvGrpSpPr/>
          <p:nvPr/>
        </p:nvGrpSpPr>
        <p:grpSpPr>
          <a:xfrm>
            <a:off x="6102106" y="0"/>
            <a:ext cx="6089894" cy="2352139"/>
            <a:chOff x="6102106" y="0"/>
            <a:chExt cx="6089894" cy="2352139"/>
          </a:xfrm>
        </p:grpSpPr>
        <p:sp>
          <p:nvSpPr>
            <p:cNvPr id="23" name="Rectangle 22"/>
            <p:cNvSpPr/>
            <p:nvPr/>
          </p:nvSpPr>
          <p:spPr>
            <a:xfrm>
              <a:off x="6102106" y="0"/>
              <a:ext cx="6089894" cy="2352139"/>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303617" y="9861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Purpose is about why you do what you do</a:t>
              </a:r>
            </a:p>
            <a:p>
              <a:pPr algn="ctr"/>
              <a:endParaRPr lang="en-US" sz="2000" dirty="0"/>
            </a:p>
            <a:p>
              <a:pPr algn="ctr"/>
              <a:r>
                <a:rPr lang="en-US" sz="2000" dirty="0" smtClean="0"/>
                <a:t>“What gets you out of bed in the morning?”</a:t>
              </a:r>
            </a:p>
          </p:txBody>
        </p:sp>
      </p:grpSp>
      <p:grpSp>
        <p:nvGrpSpPr>
          <p:cNvPr id="25" name="Group 24"/>
          <p:cNvGrpSpPr/>
          <p:nvPr/>
        </p:nvGrpSpPr>
        <p:grpSpPr>
          <a:xfrm>
            <a:off x="0" y="3987447"/>
            <a:ext cx="6089894" cy="2870553"/>
            <a:chOff x="0" y="3987447"/>
            <a:chExt cx="6089894" cy="2870553"/>
          </a:xfrm>
        </p:grpSpPr>
        <p:sp>
          <p:nvSpPr>
            <p:cNvPr id="26" name="Rectangle 25"/>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25571" y="3987447"/>
              <a:ext cx="5599043" cy="2554545"/>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The best Scrum Masters have a </a:t>
              </a:r>
            </a:p>
            <a:p>
              <a:pPr algn="ctr"/>
              <a:r>
                <a:rPr lang="en-US" sz="2000" dirty="0" smtClean="0"/>
                <a:t>strong, compelling sense of purpose</a:t>
              </a:r>
            </a:p>
            <a:p>
              <a:pPr algn="ctr"/>
              <a:endParaRPr lang="en-US" sz="2000" dirty="0"/>
            </a:p>
            <a:p>
              <a:pPr algn="ctr"/>
              <a:r>
                <a:rPr lang="en-US" sz="2000" dirty="0" smtClean="0"/>
                <a:t>“Change the world of work” – Scrum Alliance</a:t>
              </a:r>
            </a:p>
            <a:p>
              <a:pPr algn="ctr"/>
              <a:endParaRPr lang="en-US" sz="2000" dirty="0"/>
            </a:p>
            <a:p>
              <a:pPr algn="ctr"/>
              <a:r>
                <a:rPr lang="en-US" sz="2000" dirty="0" smtClean="0"/>
                <a:t>“Put a dent in the universe” – Steve Jobs</a:t>
              </a:r>
            </a:p>
          </p:txBody>
        </p:sp>
      </p:grpSp>
    </p:spTree>
    <p:extLst>
      <p:ext uri="{BB962C8B-B14F-4D97-AF65-F5344CB8AC3E}">
        <p14:creationId xmlns:p14="http://schemas.microsoft.com/office/powerpoint/2010/main" val="35060817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86" y="-7973"/>
            <a:ext cx="12210819" cy="814054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Purpose</a:t>
            </a:r>
            <a:endParaRPr lang="en-US" sz="6600" b="1" cap="small" spc="400" dirty="0">
              <a:solidFill>
                <a:schemeClr val="bg1"/>
              </a:solidFill>
              <a:latin typeface="Avenir Medium"/>
              <a:cs typeface="Avenir Medium"/>
            </a:endParaRPr>
          </a:p>
        </p:txBody>
      </p:sp>
      <p:grpSp>
        <p:nvGrpSpPr>
          <p:cNvPr id="21" name="Group 20"/>
          <p:cNvGrpSpPr/>
          <p:nvPr/>
        </p:nvGrpSpPr>
        <p:grpSpPr>
          <a:xfrm>
            <a:off x="0" y="-1"/>
            <a:ext cx="6089894" cy="2352140"/>
            <a:chOff x="0" y="-1"/>
            <a:chExt cx="6089894" cy="2352140"/>
          </a:xfrm>
        </p:grpSpPr>
        <p:sp>
          <p:nvSpPr>
            <p:cNvPr id="22" name="Rectangle 21"/>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31913" y="99848"/>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Vision and Purpose can be mistaken for one another</a:t>
              </a:r>
            </a:p>
            <a:p>
              <a:pPr algn="ctr"/>
              <a:endParaRPr lang="en-US" sz="2000" dirty="0"/>
            </a:p>
            <a:p>
              <a:pPr algn="ctr"/>
              <a:r>
                <a:rPr lang="en-US" sz="2000" dirty="0"/>
                <a:t>Vision is about where you want to </a:t>
              </a:r>
              <a:r>
                <a:rPr lang="en-US" sz="2000" dirty="0" smtClean="0"/>
                <a:t>go</a:t>
              </a:r>
              <a:endParaRPr lang="en-US" sz="2000" dirty="0"/>
            </a:p>
            <a:p>
              <a:pPr algn="ctr"/>
              <a:endParaRPr lang="en-US" sz="2000" dirty="0" smtClean="0"/>
            </a:p>
          </p:txBody>
        </p:sp>
      </p:grpSp>
      <p:grpSp>
        <p:nvGrpSpPr>
          <p:cNvPr id="24" name="Group 23"/>
          <p:cNvGrpSpPr/>
          <p:nvPr/>
        </p:nvGrpSpPr>
        <p:grpSpPr>
          <a:xfrm>
            <a:off x="6102106" y="0"/>
            <a:ext cx="6089894" cy="2352139"/>
            <a:chOff x="6102106" y="0"/>
            <a:chExt cx="6089894" cy="2352139"/>
          </a:xfrm>
        </p:grpSpPr>
        <p:sp>
          <p:nvSpPr>
            <p:cNvPr id="25" name="Rectangle 24"/>
            <p:cNvSpPr/>
            <p:nvPr/>
          </p:nvSpPr>
          <p:spPr>
            <a:xfrm>
              <a:off x="6102106" y="0"/>
              <a:ext cx="6089894" cy="2352139"/>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303617" y="9861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Purpose is about why you do what you do</a:t>
              </a:r>
            </a:p>
            <a:p>
              <a:pPr algn="ctr"/>
              <a:endParaRPr lang="en-US" sz="2000" dirty="0"/>
            </a:p>
            <a:p>
              <a:pPr algn="ctr"/>
              <a:r>
                <a:rPr lang="en-US" sz="2000" dirty="0" smtClean="0"/>
                <a:t>“What gets you out of bed in the morning?”</a:t>
              </a:r>
            </a:p>
          </p:txBody>
        </p:sp>
      </p:grpSp>
      <p:grpSp>
        <p:nvGrpSpPr>
          <p:cNvPr id="27" name="Group 26"/>
          <p:cNvGrpSpPr/>
          <p:nvPr/>
        </p:nvGrpSpPr>
        <p:grpSpPr>
          <a:xfrm>
            <a:off x="0" y="3987447"/>
            <a:ext cx="6089894" cy="2870553"/>
            <a:chOff x="0" y="3987447"/>
            <a:chExt cx="6089894" cy="2870553"/>
          </a:xfrm>
        </p:grpSpPr>
        <p:sp>
          <p:nvSpPr>
            <p:cNvPr id="28" name="Rectangle 27"/>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5571" y="3987447"/>
              <a:ext cx="5599043" cy="2554545"/>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The best Scrum Masters have a </a:t>
              </a:r>
            </a:p>
            <a:p>
              <a:pPr algn="ctr"/>
              <a:r>
                <a:rPr lang="en-US" sz="2000" dirty="0" smtClean="0"/>
                <a:t>strong, compelling sense of purpose</a:t>
              </a:r>
            </a:p>
            <a:p>
              <a:pPr algn="ctr"/>
              <a:endParaRPr lang="en-US" sz="2000" dirty="0"/>
            </a:p>
            <a:p>
              <a:pPr algn="ctr"/>
              <a:r>
                <a:rPr lang="en-US" sz="2000" dirty="0" smtClean="0"/>
                <a:t>“Change the world of work” – Scrum Alliance</a:t>
              </a:r>
            </a:p>
            <a:p>
              <a:pPr algn="ctr"/>
              <a:endParaRPr lang="en-US" sz="2000" dirty="0"/>
            </a:p>
            <a:p>
              <a:pPr algn="ctr"/>
              <a:r>
                <a:rPr lang="en-US" sz="2000" dirty="0" smtClean="0"/>
                <a:t>“Put a dent in the universe” – Steve Jobs</a:t>
              </a:r>
            </a:p>
          </p:txBody>
        </p:sp>
      </p:grpSp>
      <p:grpSp>
        <p:nvGrpSpPr>
          <p:cNvPr id="30" name="Group 29"/>
          <p:cNvGrpSpPr/>
          <p:nvPr/>
        </p:nvGrpSpPr>
        <p:grpSpPr>
          <a:xfrm>
            <a:off x="6102106" y="4146313"/>
            <a:ext cx="6089894" cy="2711687"/>
            <a:chOff x="6102106" y="4146313"/>
            <a:chExt cx="6089894" cy="2711687"/>
          </a:xfrm>
        </p:grpSpPr>
        <p:sp>
          <p:nvSpPr>
            <p:cNvPr id="31" name="Rectangle 30"/>
            <p:cNvSpPr/>
            <p:nvPr/>
          </p:nvSpPr>
          <p:spPr>
            <a:xfrm>
              <a:off x="6102106" y="4386811"/>
              <a:ext cx="6089894" cy="2471189"/>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228770" y="4146313"/>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They also help their team identify their collective </a:t>
              </a:r>
            </a:p>
            <a:p>
              <a:pPr algn="ctr"/>
              <a:r>
                <a:rPr lang="en-US" sz="2000" dirty="0" smtClean="0"/>
                <a:t>purpose within the organization.</a:t>
              </a:r>
            </a:p>
            <a:p>
              <a:pPr algn="ctr"/>
              <a:endParaRPr lang="en-US" sz="2000" dirty="0"/>
            </a:p>
            <a:p>
              <a:pPr algn="ctr"/>
              <a:r>
                <a:rPr lang="en-US" sz="2000" dirty="0" smtClean="0"/>
                <a:t>Why does our team exist? Would it matter to the organization if it no longer existed?</a:t>
              </a:r>
            </a:p>
          </p:txBody>
        </p:sp>
      </p:grpSp>
    </p:spTree>
    <p:extLst>
      <p:ext uri="{BB962C8B-B14F-4D97-AF65-F5344CB8AC3E}">
        <p14:creationId xmlns:p14="http://schemas.microsoft.com/office/powerpoint/2010/main" val="35060817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932" y="-1605332"/>
            <a:ext cx="12723884" cy="8485387"/>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Servant Leader</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4027675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932" y="-1605332"/>
            <a:ext cx="12723884" cy="8485387"/>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Servant Leader</a:t>
            </a:r>
            <a:endParaRPr lang="en-US" sz="6600" b="1" cap="small" spc="400" dirty="0">
              <a:solidFill>
                <a:schemeClr val="bg1"/>
              </a:solidFill>
              <a:latin typeface="Avenir Medium"/>
              <a:cs typeface="Avenir Medium"/>
            </a:endParaRPr>
          </a:p>
        </p:txBody>
      </p:sp>
      <p:grpSp>
        <p:nvGrpSpPr>
          <p:cNvPr id="11" name="Group 10"/>
          <p:cNvGrpSpPr/>
          <p:nvPr/>
        </p:nvGrpSpPr>
        <p:grpSpPr>
          <a:xfrm>
            <a:off x="0" y="5868"/>
            <a:ext cx="6089894" cy="2352140"/>
            <a:chOff x="0" y="12210"/>
            <a:chExt cx="6089894" cy="2352140"/>
          </a:xfrm>
        </p:grpSpPr>
        <p:sp>
          <p:nvSpPr>
            <p:cNvPr id="12" name="Rectangle 11"/>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t>
              </a:r>
              <a:r>
                <a:rPr lang="en-US" sz="2000" dirty="0"/>
                <a:t>The servant-leader is servant first… It begins with the natural feeling that one wants to serve, to serve first.” </a:t>
              </a:r>
            </a:p>
            <a:p>
              <a:pPr algn="ctr"/>
              <a:r>
                <a:rPr lang="en-US" sz="2000" dirty="0"/>
                <a:t>-Robert K. Greenleaf</a:t>
              </a:r>
            </a:p>
          </p:txBody>
        </p:sp>
      </p:grpSp>
    </p:spTree>
    <p:extLst>
      <p:ext uri="{BB962C8B-B14F-4D97-AF65-F5344CB8AC3E}">
        <p14:creationId xmlns:p14="http://schemas.microsoft.com/office/powerpoint/2010/main" val="1932563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932" y="-1605332"/>
            <a:ext cx="12723884" cy="8485387"/>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Servant Leader</a:t>
            </a:r>
            <a:endParaRPr lang="en-US" sz="6600" b="1" cap="small" spc="400" dirty="0">
              <a:solidFill>
                <a:schemeClr val="bg1"/>
              </a:solidFill>
              <a:latin typeface="Avenir Medium"/>
              <a:cs typeface="Avenir Medium"/>
            </a:endParaRPr>
          </a:p>
        </p:txBody>
      </p:sp>
      <p:grpSp>
        <p:nvGrpSpPr>
          <p:cNvPr id="11" name="Group 10"/>
          <p:cNvGrpSpPr/>
          <p:nvPr/>
        </p:nvGrpSpPr>
        <p:grpSpPr>
          <a:xfrm>
            <a:off x="0" y="5868"/>
            <a:ext cx="6089894" cy="2352140"/>
            <a:chOff x="0" y="12210"/>
            <a:chExt cx="6089894" cy="2352140"/>
          </a:xfrm>
        </p:grpSpPr>
        <p:sp>
          <p:nvSpPr>
            <p:cNvPr id="12" name="Rectangle 11"/>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t>
              </a:r>
              <a:r>
                <a:rPr lang="en-US" sz="2000" dirty="0"/>
                <a:t>The servant-leader is servant first… It begins with the natural feeling that one wants to serve, to serve first.” </a:t>
              </a:r>
            </a:p>
            <a:p>
              <a:pPr algn="ctr"/>
              <a:r>
                <a:rPr lang="en-US" sz="2000" dirty="0"/>
                <a:t>-Robert K. Greenleaf</a:t>
              </a:r>
            </a:p>
          </p:txBody>
        </p:sp>
      </p:grpSp>
      <p:grpSp>
        <p:nvGrpSpPr>
          <p:cNvPr id="14" name="Group 13"/>
          <p:cNvGrpSpPr/>
          <p:nvPr/>
        </p:nvGrpSpPr>
        <p:grpSpPr>
          <a:xfrm>
            <a:off x="6102106" y="0"/>
            <a:ext cx="6089894" cy="2352140"/>
            <a:chOff x="0" y="-1"/>
            <a:chExt cx="6089894" cy="2352140"/>
          </a:xfrm>
        </p:grpSpPr>
        <p:sp>
          <p:nvSpPr>
            <p:cNvPr id="15" name="Rectangle 14"/>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31913" y="3169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 </a:t>
              </a:r>
              <a:r>
                <a:rPr lang="en-US" sz="2000" dirty="0"/>
                <a:t>servant-leader focuses primarily on the growth and well-being of people and the communities to which they </a:t>
              </a:r>
              <a:r>
                <a:rPr lang="en-US" sz="2000" dirty="0" smtClean="0"/>
                <a:t>belong</a:t>
              </a:r>
            </a:p>
            <a:p>
              <a:pPr algn="ctr"/>
              <a:endParaRPr lang="en-US" sz="2000" dirty="0"/>
            </a:p>
            <a:p>
              <a:pPr algn="ctr"/>
              <a:r>
                <a:rPr lang="en-US" sz="2000" dirty="0" smtClean="0"/>
                <a:t>-Greenleaf Center for Servant Leadership</a:t>
              </a:r>
              <a:endParaRPr lang="en-US" sz="2000" dirty="0"/>
            </a:p>
          </p:txBody>
        </p:sp>
      </p:grpSp>
    </p:spTree>
    <p:extLst>
      <p:ext uri="{BB962C8B-B14F-4D97-AF65-F5344CB8AC3E}">
        <p14:creationId xmlns:p14="http://schemas.microsoft.com/office/powerpoint/2010/main" val="1932563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932" y="-1605332"/>
            <a:ext cx="12723884" cy="8485387"/>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Servant Leader</a:t>
            </a:r>
            <a:endParaRPr lang="en-US" sz="6600" b="1" cap="small" spc="400" dirty="0">
              <a:solidFill>
                <a:schemeClr val="bg1"/>
              </a:solidFill>
              <a:latin typeface="Avenir Medium"/>
              <a:cs typeface="Avenir Medium"/>
            </a:endParaRPr>
          </a:p>
        </p:txBody>
      </p:sp>
      <p:grpSp>
        <p:nvGrpSpPr>
          <p:cNvPr id="11" name="Group 10"/>
          <p:cNvGrpSpPr/>
          <p:nvPr/>
        </p:nvGrpSpPr>
        <p:grpSpPr>
          <a:xfrm>
            <a:off x="0" y="5868"/>
            <a:ext cx="6089894" cy="2352140"/>
            <a:chOff x="0" y="12210"/>
            <a:chExt cx="6089894" cy="2352140"/>
          </a:xfrm>
        </p:grpSpPr>
        <p:sp>
          <p:nvSpPr>
            <p:cNvPr id="12" name="Rectangle 11"/>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t>
              </a:r>
              <a:r>
                <a:rPr lang="en-US" sz="2000" dirty="0"/>
                <a:t>The servant-leader is servant first… It begins with the natural feeling that one wants to serve, to serve first.” </a:t>
              </a:r>
            </a:p>
            <a:p>
              <a:pPr algn="ctr"/>
              <a:r>
                <a:rPr lang="en-US" sz="2000" dirty="0"/>
                <a:t>-Robert K. Greenleaf</a:t>
              </a:r>
            </a:p>
          </p:txBody>
        </p:sp>
      </p:grpSp>
      <p:grpSp>
        <p:nvGrpSpPr>
          <p:cNvPr id="17" name="Group 16"/>
          <p:cNvGrpSpPr/>
          <p:nvPr/>
        </p:nvGrpSpPr>
        <p:grpSpPr>
          <a:xfrm>
            <a:off x="0" y="3847070"/>
            <a:ext cx="6089894" cy="3010930"/>
            <a:chOff x="0" y="3847070"/>
            <a:chExt cx="6089894" cy="3010930"/>
          </a:xfrm>
        </p:grpSpPr>
        <p:sp>
          <p:nvSpPr>
            <p:cNvPr id="18" name="Rectangle 17"/>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25571" y="3847070"/>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Not </a:t>
              </a:r>
              <a:r>
                <a:rPr lang="en-US" sz="2000" i="1" dirty="0" smtClean="0"/>
                <a:t>soft</a:t>
              </a:r>
              <a:r>
                <a:rPr lang="en-US" sz="2000" dirty="0" smtClean="0"/>
                <a:t> or </a:t>
              </a:r>
              <a:r>
                <a:rPr lang="en-US" sz="2000" i="1" dirty="0" smtClean="0"/>
                <a:t>weak</a:t>
              </a:r>
              <a:r>
                <a:rPr lang="en-US" sz="2000" dirty="0" smtClean="0"/>
                <a:t> leadership, rather ability to...</a:t>
              </a:r>
            </a:p>
            <a:p>
              <a:pPr algn="ctr"/>
              <a:endParaRPr lang="en-US" sz="2000" dirty="0"/>
            </a:p>
            <a:p>
              <a:pPr algn="ctr"/>
              <a:r>
                <a:rPr lang="en-US" sz="2000" dirty="0" smtClean="0"/>
                <a:t>Build culture, influence </a:t>
              </a:r>
              <a:r>
                <a:rPr lang="en-US" sz="2000" dirty="0" smtClean="0"/>
                <a:t>through </a:t>
              </a:r>
              <a:r>
                <a:rPr lang="en-US" sz="2000" dirty="0" smtClean="0"/>
                <a:t>example, align people to </a:t>
              </a:r>
              <a:r>
                <a:rPr lang="en-US" sz="2000" dirty="0" smtClean="0"/>
                <a:t>vision</a:t>
              </a:r>
              <a:r>
                <a:rPr lang="en-US" sz="2000" dirty="0" smtClean="0"/>
                <a:t>, seek first to understand before being understood, hold to </a:t>
              </a:r>
              <a:r>
                <a:rPr lang="en-US" sz="2000" dirty="0" smtClean="0"/>
                <a:t>your</a:t>
              </a:r>
              <a:r>
                <a:rPr lang="en-US" sz="2000" dirty="0" smtClean="0"/>
                <a:t> </a:t>
              </a:r>
              <a:r>
                <a:rPr lang="en-US" sz="2000" dirty="0" smtClean="0"/>
                <a:t>principles without attacking </a:t>
              </a:r>
              <a:r>
                <a:rPr lang="en-US" sz="2000" dirty="0" smtClean="0"/>
                <a:t>others</a:t>
              </a:r>
            </a:p>
            <a:p>
              <a:pPr algn="ctr"/>
              <a:endParaRPr lang="en-US" sz="2000" dirty="0"/>
            </a:p>
            <a:p>
              <a:pPr algn="ctr"/>
              <a:r>
                <a:rPr lang="en-US" sz="2000" dirty="0" smtClean="0"/>
                <a:t>-Michael </a:t>
              </a:r>
              <a:r>
                <a:rPr lang="en-US" sz="2000" dirty="0" err="1" smtClean="0"/>
                <a:t>Spayd</a:t>
              </a:r>
              <a:r>
                <a:rPr lang="en-US" sz="2000" dirty="0" smtClean="0"/>
                <a:t>, </a:t>
              </a:r>
              <a:r>
                <a:rPr lang="en-US" sz="2000" dirty="0" err="1" smtClean="0"/>
                <a:t>Lyssa</a:t>
              </a:r>
              <a:r>
                <a:rPr lang="en-US" sz="2000" dirty="0" smtClean="0"/>
                <a:t> Adkins, Agile Coaching Institute</a:t>
              </a:r>
              <a:endParaRPr lang="en-US" sz="2000" dirty="0" smtClean="0"/>
            </a:p>
          </p:txBody>
        </p:sp>
      </p:grpSp>
      <p:grpSp>
        <p:nvGrpSpPr>
          <p:cNvPr id="20" name="Group 19"/>
          <p:cNvGrpSpPr/>
          <p:nvPr/>
        </p:nvGrpSpPr>
        <p:grpSpPr>
          <a:xfrm>
            <a:off x="6102106" y="0"/>
            <a:ext cx="6089894" cy="2352140"/>
            <a:chOff x="0" y="-1"/>
            <a:chExt cx="6089894" cy="2352140"/>
          </a:xfrm>
        </p:grpSpPr>
        <p:sp>
          <p:nvSpPr>
            <p:cNvPr id="21" name="Rectangle 2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31913" y="3169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 </a:t>
              </a:r>
              <a:r>
                <a:rPr lang="en-US" sz="2000" dirty="0"/>
                <a:t>servant-leader focuses primarily on the growth and well-being of people and the communities to which they </a:t>
              </a:r>
              <a:r>
                <a:rPr lang="en-US" sz="2000" dirty="0" smtClean="0"/>
                <a:t>belong</a:t>
              </a:r>
            </a:p>
            <a:p>
              <a:pPr algn="ctr"/>
              <a:endParaRPr lang="en-US" sz="2000" dirty="0"/>
            </a:p>
            <a:p>
              <a:pPr algn="ctr"/>
              <a:r>
                <a:rPr lang="en-US" sz="2000" dirty="0" smtClean="0"/>
                <a:t>-Greenleaf Center for Servant Leadership</a:t>
              </a:r>
              <a:endParaRPr lang="en-US" sz="2000" dirty="0"/>
            </a:p>
          </p:txBody>
        </p:sp>
      </p:grpSp>
    </p:spTree>
    <p:extLst>
      <p:ext uri="{BB962C8B-B14F-4D97-AF65-F5344CB8AC3E}">
        <p14:creationId xmlns:p14="http://schemas.microsoft.com/office/powerpoint/2010/main" val="1932563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932" y="-1605332"/>
            <a:ext cx="12723884" cy="8485387"/>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Servant Leader</a:t>
            </a:r>
            <a:endParaRPr lang="en-US" sz="6600" b="1" cap="small" spc="400" dirty="0">
              <a:solidFill>
                <a:schemeClr val="bg1"/>
              </a:solidFill>
              <a:latin typeface="Avenir Medium"/>
              <a:cs typeface="Avenir Medium"/>
            </a:endParaRPr>
          </a:p>
        </p:txBody>
      </p:sp>
      <p:grpSp>
        <p:nvGrpSpPr>
          <p:cNvPr id="8" name="Group 7"/>
          <p:cNvGrpSpPr/>
          <p:nvPr/>
        </p:nvGrpSpPr>
        <p:grpSpPr>
          <a:xfrm>
            <a:off x="6102106" y="0"/>
            <a:ext cx="6089894" cy="2352140"/>
            <a:chOff x="0" y="-1"/>
            <a:chExt cx="6089894" cy="2352140"/>
          </a:xfrm>
        </p:grpSpPr>
        <p:sp>
          <p:nvSpPr>
            <p:cNvPr id="9" name="Rectangle 8"/>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31913" y="3169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 </a:t>
              </a:r>
              <a:r>
                <a:rPr lang="en-US" sz="2000" dirty="0"/>
                <a:t>servant-leader focuses primarily on the growth and well-being of people and the communities to which they </a:t>
              </a:r>
              <a:r>
                <a:rPr lang="en-US" sz="2000" dirty="0" smtClean="0"/>
                <a:t>belong</a:t>
              </a:r>
            </a:p>
            <a:p>
              <a:pPr algn="ctr"/>
              <a:endParaRPr lang="en-US" sz="2000" dirty="0"/>
            </a:p>
            <a:p>
              <a:pPr algn="ctr"/>
              <a:r>
                <a:rPr lang="en-US" sz="2000" dirty="0" smtClean="0"/>
                <a:t>-Greenleaf Center for Servant Leadership</a:t>
              </a:r>
              <a:endParaRPr lang="en-US" sz="2000" dirty="0"/>
            </a:p>
          </p:txBody>
        </p:sp>
      </p:grpSp>
      <p:grpSp>
        <p:nvGrpSpPr>
          <p:cNvPr id="11" name="Group 10"/>
          <p:cNvGrpSpPr/>
          <p:nvPr/>
        </p:nvGrpSpPr>
        <p:grpSpPr>
          <a:xfrm>
            <a:off x="0" y="5868"/>
            <a:ext cx="6089894" cy="2352140"/>
            <a:chOff x="0" y="12210"/>
            <a:chExt cx="6089894" cy="2352140"/>
          </a:xfrm>
        </p:grpSpPr>
        <p:sp>
          <p:nvSpPr>
            <p:cNvPr id="12" name="Rectangle 11"/>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t>
              </a:r>
              <a:r>
                <a:rPr lang="en-US" sz="2000" dirty="0"/>
                <a:t>The servant-leader is servant first… It begins with the natural feeling that one wants to serve, to serve first.” </a:t>
              </a:r>
            </a:p>
            <a:p>
              <a:pPr algn="ctr"/>
              <a:r>
                <a:rPr lang="en-US" sz="2000" dirty="0"/>
                <a:t>-Robert K. Greenleaf</a:t>
              </a:r>
            </a:p>
          </p:txBody>
        </p:sp>
      </p:grpSp>
      <p:grpSp>
        <p:nvGrpSpPr>
          <p:cNvPr id="14" name="Group 13"/>
          <p:cNvGrpSpPr/>
          <p:nvPr/>
        </p:nvGrpSpPr>
        <p:grpSpPr>
          <a:xfrm>
            <a:off x="0" y="3847070"/>
            <a:ext cx="6089894" cy="3010930"/>
            <a:chOff x="0" y="3847070"/>
            <a:chExt cx="6089894" cy="3010930"/>
          </a:xfrm>
        </p:grpSpPr>
        <p:sp>
          <p:nvSpPr>
            <p:cNvPr id="15" name="Rectangle 14"/>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25571" y="3847070"/>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Not </a:t>
              </a:r>
              <a:r>
                <a:rPr lang="en-US" sz="2000" i="1" dirty="0" smtClean="0"/>
                <a:t>soft</a:t>
              </a:r>
              <a:r>
                <a:rPr lang="en-US" sz="2000" dirty="0" smtClean="0"/>
                <a:t> or </a:t>
              </a:r>
              <a:r>
                <a:rPr lang="en-US" sz="2000" i="1" dirty="0" smtClean="0"/>
                <a:t>weak</a:t>
              </a:r>
              <a:r>
                <a:rPr lang="en-US" sz="2000" dirty="0" smtClean="0"/>
                <a:t> leadership, rather ability to...</a:t>
              </a:r>
            </a:p>
            <a:p>
              <a:pPr algn="ctr"/>
              <a:endParaRPr lang="en-US" sz="2000" dirty="0"/>
            </a:p>
            <a:p>
              <a:pPr algn="ctr"/>
              <a:r>
                <a:rPr lang="en-US" sz="2000" dirty="0" smtClean="0"/>
                <a:t>Build culture, influence </a:t>
              </a:r>
              <a:r>
                <a:rPr lang="en-US" sz="2000" dirty="0" smtClean="0"/>
                <a:t>through </a:t>
              </a:r>
              <a:r>
                <a:rPr lang="en-US" sz="2000" dirty="0" smtClean="0"/>
                <a:t>example, align people to </a:t>
              </a:r>
              <a:r>
                <a:rPr lang="en-US" sz="2000" dirty="0" smtClean="0"/>
                <a:t>vision</a:t>
              </a:r>
              <a:r>
                <a:rPr lang="en-US" sz="2000" dirty="0" smtClean="0"/>
                <a:t>, seek first to understand before being understood, hold to </a:t>
              </a:r>
              <a:r>
                <a:rPr lang="en-US" sz="2000" dirty="0" smtClean="0"/>
                <a:t>your</a:t>
              </a:r>
              <a:r>
                <a:rPr lang="en-US" sz="2000" dirty="0" smtClean="0"/>
                <a:t> </a:t>
              </a:r>
              <a:r>
                <a:rPr lang="en-US" sz="2000" dirty="0" smtClean="0"/>
                <a:t>principles without attacking </a:t>
              </a:r>
              <a:r>
                <a:rPr lang="en-US" sz="2000" dirty="0" smtClean="0"/>
                <a:t>others</a:t>
              </a:r>
            </a:p>
            <a:p>
              <a:pPr algn="ctr"/>
              <a:endParaRPr lang="en-US" sz="2000" dirty="0"/>
            </a:p>
            <a:p>
              <a:pPr algn="ctr"/>
              <a:r>
                <a:rPr lang="en-US" sz="2000" dirty="0" smtClean="0"/>
                <a:t>-Michael </a:t>
              </a:r>
              <a:r>
                <a:rPr lang="en-US" sz="2000" dirty="0" err="1" smtClean="0"/>
                <a:t>Spayd</a:t>
              </a:r>
              <a:r>
                <a:rPr lang="en-US" sz="2000" dirty="0" smtClean="0"/>
                <a:t>, </a:t>
              </a:r>
              <a:r>
                <a:rPr lang="en-US" sz="2000" dirty="0" err="1" smtClean="0"/>
                <a:t>Lyssa</a:t>
              </a:r>
              <a:r>
                <a:rPr lang="en-US" sz="2000" dirty="0" smtClean="0"/>
                <a:t> Adkins, Agile Coaching Institute</a:t>
              </a:r>
              <a:endParaRPr lang="en-US" sz="2000" dirty="0" smtClean="0"/>
            </a:p>
          </p:txBody>
        </p:sp>
      </p:grpSp>
      <p:grpSp>
        <p:nvGrpSpPr>
          <p:cNvPr id="17" name="Group 16"/>
          <p:cNvGrpSpPr/>
          <p:nvPr/>
        </p:nvGrpSpPr>
        <p:grpSpPr>
          <a:xfrm>
            <a:off x="6102106" y="4388930"/>
            <a:ext cx="6089894" cy="2469070"/>
            <a:chOff x="0" y="4388930"/>
            <a:chExt cx="6089894" cy="2469070"/>
          </a:xfrm>
        </p:grpSpPr>
        <p:sp>
          <p:nvSpPr>
            <p:cNvPr id="18" name="Rectangle 17"/>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25571" y="4449112"/>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"My fellow humans, ask not what your colleagues can do for you, ask what you can do for your colleagues." </a:t>
              </a:r>
              <a:endParaRPr lang="en-US" sz="2000" dirty="0" smtClean="0"/>
            </a:p>
            <a:p>
              <a:pPr algn="ctr"/>
              <a:r>
                <a:rPr lang="en-US" sz="2000" dirty="0" smtClean="0"/>
                <a:t>-Bob </a:t>
              </a:r>
              <a:r>
                <a:rPr lang="en-US" sz="2000" dirty="0"/>
                <a:t>Marshall </a:t>
              </a:r>
              <a:endParaRPr lang="en-US" sz="2000" dirty="0" smtClean="0"/>
            </a:p>
          </p:txBody>
        </p:sp>
      </p:grpSp>
    </p:spTree>
    <p:extLst>
      <p:ext uri="{BB962C8B-B14F-4D97-AF65-F5344CB8AC3E}">
        <p14:creationId xmlns:p14="http://schemas.microsoft.com/office/powerpoint/2010/main" val="1932563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a:grpSpLocks/>
          </p:cNvGrpSpPr>
          <p:nvPr/>
        </p:nvGrpSpPr>
        <p:grpSpPr bwMode="auto">
          <a:xfrm>
            <a:off x="1099839" y="689008"/>
            <a:ext cx="8898310" cy="5039219"/>
            <a:chOff x="482599" y="1904999"/>
            <a:chExt cx="8991601" cy="7315200"/>
          </a:xfrm>
        </p:grpSpPr>
        <p:sp>
          <p:nvSpPr>
            <p:cNvPr id="4" name="Rounded Rectangle 3"/>
            <p:cNvSpPr/>
            <p:nvPr>
              <p:custDataLst>
                <p:tags r:id="rId2"/>
              </p:custDataLst>
            </p:nvPr>
          </p:nvSpPr>
          <p:spPr bwMode="auto">
            <a:xfrm>
              <a:off x="482599" y="1904999"/>
              <a:ext cx="8991601" cy="7315200"/>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lIns="45704" tIns="457035" rIns="45704" bIns="91407"/>
            <a:lstStyle/>
            <a:p>
              <a:pPr marL="198608" indent="-198608" defTabSz="914400">
                <a:spcBef>
                  <a:spcPts val="141"/>
                </a:spcBef>
                <a:spcAft>
                  <a:spcPts val="141"/>
                </a:spcAft>
                <a:buClr>
                  <a:srgbClr val="11548A"/>
                </a:buClr>
                <a:buSzPct val="100000"/>
                <a:buFont typeface="Webdings" pitchFamily="18" charset="2"/>
                <a:buChar char="4"/>
                <a:defRPr/>
              </a:pPr>
              <a:endParaRPr lang="en-US" sz="1000" dirty="0">
                <a:solidFill>
                  <a:prstClr val="black"/>
                </a:solidFill>
                <a:latin typeface="Calibri"/>
              </a:endParaRPr>
            </a:p>
          </p:txBody>
        </p:sp>
        <p:sp>
          <p:nvSpPr>
            <p:cNvPr id="5" name="Round Same Side Corner Rectangle 4"/>
            <p:cNvSpPr/>
            <p:nvPr>
              <p:custDataLst>
                <p:tags r:id="rId3"/>
              </p:custDataLst>
            </p:nvPr>
          </p:nvSpPr>
          <p:spPr bwMode="auto">
            <a:xfrm>
              <a:off x="482600" y="1904999"/>
              <a:ext cx="8991600" cy="838200"/>
            </a:xfrm>
            <a:prstGeom prst="round2SameRect">
              <a:avLst/>
            </a:prstGeom>
            <a:solidFill>
              <a:schemeClr val="accent2">
                <a:lumMod val="40000"/>
                <a:lumOff val="60000"/>
              </a:schemeClr>
            </a:solidFill>
            <a:ln w="6350" cap="flat" cmpd="sng" algn="ctr">
              <a:noFill/>
              <a:prstDash val="solid"/>
              <a:round/>
              <a:headEnd type="none" w="med" len="med"/>
              <a:tailEnd type="none" w="med" len="med"/>
            </a:ln>
            <a:effectLst/>
          </p:spPr>
          <p:txBody>
            <a:bodyPr lIns="91407" tIns="45704" rIns="91407" bIns="91407" anchor="ctr"/>
            <a:lstStyle/>
            <a:p>
              <a:pPr marL="64291" defTabSz="914400">
                <a:spcBef>
                  <a:spcPct val="20000"/>
                </a:spcBef>
                <a:buClr>
                  <a:prstClr val="white"/>
                </a:buClr>
                <a:buSzPct val="100000"/>
                <a:defRPr/>
              </a:pPr>
              <a:r>
                <a:rPr lang="en-US" sz="3200" b="1" kern="0" dirty="0">
                  <a:ln>
                    <a:solidFill>
                      <a:prstClr val="white">
                        <a:alpha val="0"/>
                      </a:prstClr>
                    </a:solidFill>
                  </a:ln>
                  <a:solidFill>
                    <a:schemeClr val="tx1">
                      <a:lumMod val="75000"/>
                      <a:lumOff val="25000"/>
                    </a:schemeClr>
                  </a:solidFill>
                  <a:latin typeface="Avenir Medium"/>
                  <a:cs typeface="Avenir Medium"/>
                </a:rPr>
                <a:t>Josh </a:t>
              </a:r>
              <a:r>
                <a:rPr lang="en-US" sz="3200" b="1" kern="0" dirty="0" smtClean="0">
                  <a:ln>
                    <a:solidFill>
                      <a:prstClr val="white">
                        <a:alpha val="0"/>
                      </a:prstClr>
                    </a:solidFill>
                  </a:ln>
                  <a:solidFill>
                    <a:schemeClr val="tx1">
                      <a:lumMod val="75000"/>
                      <a:lumOff val="25000"/>
                    </a:schemeClr>
                  </a:solidFill>
                  <a:latin typeface="Avenir Medium"/>
                  <a:cs typeface="Avenir Medium"/>
                </a:rPr>
                <a:t>Fruit</a:t>
              </a:r>
              <a:endParaRPr lang="en-US" sz="2400" b="1" kern="0" dirty="0">
                <a:ln>
                  <a:solidFill>
                    <a:prstClr val="white">
                      <a:alpha val="0"/>
                    </a:prstClr>
                  </a:solidFill>
                </a:ln>
                <a:solidFill>
                  <a:schemeClr val="tx1">
                    <a:lumMod val="75000"/>
                    <a:lumOff val="25000"/>
                  </a:schemeClr>
                </a:solidFill>
                <a:latin typeface="Avenir Medium"/>
                <a:cs typeface="Avenir Medium"/>
              </a:endParaRPr>
            </a:p>
          </p:txBody>
        </p:sp>
        <p:grpSp>
          <p:nvGrpSpPr>
            <p:cNvPr id="6" name="Group 5"/>
            <p:cNvGrpSpPr>
              <a:grpSpLocks/>
            </p:cNvGrpSpPr>
            <p:nvPr/>
          </p:nvGrpSpPr>
          <p:grpSpPr bwMode="auto">
            <a:xfrm>
              <a:off x="482599" y="8762999"/>
              <a:ext cx="8991601" cy="457200"/>
              <a:chOff x="482599" y="8762999"/>
              <a:chExt cx="8991601" cy="457200"/>
            </a:xfrm>
          </p:grpSpPr>
          <p:sp>
            <p:nvSpPr>
              <p:cNvPr id="7" name="Round Same Side Corner Rectangle 6"/>
              <p:cNvSpPr/>
              <p:nvPr/>
            </p:nvSpPr>
            <p:spPr bwMode="auto">
              <a:xfrm rot="10800000">
                <a:off x="482599" y="8762999"/>
                <a:ext cx="8991601" cy="457200"/>
              </a:xfrm>
              <a:prstGeom prst="round2SameRect">
                <a:avLst>
                  <a:gd name="adj1" fmla="val 38662"/>
                  <a:gd name="adj2" fmla="val 0"/>
                </a:avLst>
              </a:prstGeom>
              <a:solidFill>
                <a:srgbClr val="D6D6D6"/>
              </a:solidFill>
              <a:ln w="25400" cap="flat" cmpd="sng" algn="ctr">
                <a:noFill/>
                <a:prstDash val="solid"/>
                <a:round/>
                <a:headEnd type="none" w="med" len="med"/>
                <a:tailEnd type="none" w="med" len="med"/>
              </a:ln>
              <a:effectLst>
                <a:outerShdw blurRad="50800" dist="12700" dir="2700000" algn="tl" rotWithShape="0">
                  <a:srgbClr val="000000">
                    <a:alpha val="40000"/>
                  </a:srgbClr>
                </a:outerShdw>
              </a:effectLst>
              <a:extLst/>
            </p:spPr>
            <p:txBody>
              <a:bodyPr/>
              <a:lstStyle/>
              <a:p>
                <a:pPr defTabSz="914400">
                  <a:defRPr/>
                </a:pPr>
                <a:endParaRPr lang="en-US" dirty="0">
                  <a:solidFill>
                    <a:prstClr val="black"/>
                  </a:solidFill>
                  <a:latin typeface="Calibri"/>
                </a:endParaRPr>
              </a:p>
            </p:txBody>
          </p:sp>
          <p:sp>
            <p:nvSpPr>
              <p:cNvPr id="8" name="TextBox 7"/>
              <p:cNvSpPr txBox="1"/>
              <p:nvPr/>
            </p:nvSpPr>
            <p:spPr>
              <a:xfrm>
                <a:off x="634999" y="8762999"/>
                <a:ext cx="8686801" cy="440942"/>
              </a:xfrm>
              <a:prstGeom prst="rect">
                <a:avLst/>
              </a:prstGeom>
              <a:noFill/>
            </p:spPr>
            <p:txBody>
              <a:bodyPr>
                <a:spAutoFit/>
              </a:bodyPr>
              <a:lstStyle/>
              <a:p>
                <a:pPr>
                  <a:defRPr/>
                </a:pPr>
                <a:endParaRPr lang="en-US" sz="1400" dirty="0">
                  <a:solidFill>
                    <a:prstClr val="white"/>
                  </a:solidFill>
                  <a:latin typeface="Avenir Light"/>
                  <a:cs typeface="Avenir Light"/>
                </a:endParaRPr>
              </a:p>
            </p:txBody>
          </p:sp>
        </p:grpSp>
      </p:grpSp>
      <p:grpSp>
        <p:nvGrpSpPr>
          <p:cNvPr id="9" name="Group 10"/>
          <p:cNvGrpSpPr>
            <a:grpSpLocks/>
          </p:cNvGrpSpPr>
          <p:nvPr/>
        </p:nvGrpSpPr>
        <p:grpSpPr bwMode="auto">
          <a:xfrm>
            <a:off x="8155384" y="432318"/>
            <a:ext cx="2937155" cy="4336701"/>
            <a:chOff x="8864600" y="1447799"/>
            <a:chExt cx="3733800" cy="5867400"/>
          </a:xfrm>
        </p:grpSpPr>
        <p:sp>
          <p:nvSpPr>
            <p:cNvPr id="10" name="Rounded Rectangle 9"/>
            <p:cNvSpPr/>
            <p:nvPr>
              <p:custDataLst>
                <p:tags r:id="rId1"/>
              </p:custDataLst>
            </p:nvPr>
          </p:nvSpPr>
          <p:spPr bwMode="auto">
            <a:xfrm>
              <a:off x="8864600" y="1447799"/>
              <a:ext cx="3733800" cy="5867400"/>
            </a:xfrm>
            <a:prstGeom prst="roundRect">
              <a:avLst>
                <a:gd name="adj" fmla="val 2806"/>
              </a:avLst>
            </a:prstGeom>
            <a:solidFill>
              <a:schemeClr val="bg1">
                <a:lumMod val="95000"/>
              </a:schemeClr>
            </a:solidFill>
            <a:ln>
              <a:solidFill>
                <a:schemeClr val="bg1">
                  <a:lumMod val="75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45704" tIns="457035" rIns="45704" bIns="91407"/>
            <a:lstStyle/>
            <a:p>
              <a:pPr marL="198608" indent="-198608" defTabSz="914400">
                <a:spcBef>
                  <a:spcPts val="141"/>
                </a:spcBef>
                <a:spcAft>
                  <a:spcPts val="141"/>
                </a:spcAft>
                <a:buClr>
                  <a:srgbClr val="11548A"/>
                </a:buClr>
                <a:buSzPct val="100000"/>
                <a:buFont typeface="Webdings" pitchFamily="18" charset="2"/>
                <a:buChar char="4"/>
                <a:defRPr/>
              </a:pPr>
              <a:endParaRPr lang="en-US" sz="1000" dirty="0">
                <a:solidFill>
                  <a:prstClr val="black"/>
                </a:solidFill>
                <a:latin typeface="Calibri"/>
              </a:endParaRPr>
            </a:p>
          </p:txBody>
        </p:sp>
        <p:sp>
          <p:nvSpPr>
            <p:cNvPr id="11" name="TextBox 5"/>
            <p:cNvSpPr txBox="1">
              <a:spLocks noChangeArrowheads="1"/>
            </p:cNvSpPr>
            <p:nvPr/>
          </p:nvSpPr>
          <p:spPr bwMode="auto">
            <a:xfrm>
              <a:off x="8864600" y="5105398"/>
              <a:ext cx="3733800" cy="1731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600">
                  <a:solidFill>
                    <a:srgbClr val="3F3F3F"/>
                  </a:solidFill>
                  <a:latin typeface="Palatino" charset="0"/>
                  <a:ea typeface="ヒラギノ明朝 ProN W3" charset="0"/>
                  <a:cs typeface="ヒラギノ明朝 ProN W3" charset="0"/>
                  <a:sym typeface="Palatino" charset="0"/>
                </a:defRPr>
              </a:lvl1pPr>
              <a:lvl2pPr marL="742950" indent="-285750" eaLnBrk="0" hangingPunct="0">
                <a:defRPr sz="3600">
                  <a:solidFill>
                    <a:srgbClr val="3F3F3F"/>
                  </a:solidFill>
                  <a:latin typeface="Palatino" charset="0"/>
                  <a:ea typeface="ヒラギノ明朝 ProN W3" charset="0"/>
                  <a:cs typeface="ヒラギノ明朝 ProN W3" charset="0"/>
                  <a:sym typeface="Palatino" charset="0"/>
                </a:defRPr>
              </a:lvl2pPr>
              <a:lvl3pPr marL="1143000" indent="-228600" eaLnBrk="0" hangingPunct="0">
                <a:defRPr sz="3600">
                  <a:solidFill>
                    <a:srgbClr val="3F3F3F"/>
                  </a:solidFill>
                  <a:latin typeface="Palatino" charset="0"/>
                  <a:ea typeface="ヒラギノ明朝 ProN W3" charset="0"/>
                  <a:cs typeface="ヒラギノ明朝 ProN W3" charset="0"/>
                  <a:sym typeface="Palatino" charset="0"/>
                </a:defRPr>
              </a:lvl3pPr>
              <a:lvl4pPr marL="1600200" indent="-228600" eaLnBrk="0" hangingPunct="0">
                <a:defRPr sz="3600">
                  <a:solidFill>
                    <a:srgbClr val="3F3F3F"/>
                  </a:solidFill>
                  <a:latin typeface="Palatino" charset="0"/>
                  <a:ea typeface="ヒラギノ明朝 ProN W3" charset="0"/>
                  <a:cs typeface="ヒラギノ明朝 ProN W3" charset="0"/>
                  <a:sym typeface="Palatino" charset="0"/>
                </a:defRPr>
              </a:lvl4pPr>
              <a:lvl5pPr marL="2057400" indent="-228600" eaLnBrk="0" hangingPunct="0">
                <a:defRPr sz="3600">
                  <a:solidFill>
                    <a:srgbClr val="3F3F3F"/>
                  </a:solidFill>
                  <a:latin typeface="Palatino" charset="0"/>
                  <a:ea typeface="ヒラギノ明朝 ProN W3" charset="0"/>
                  <a:cs typeface="ヒラギノ明朝 ProN W3" charset="0"/>
                  <a:sym typeface="Palatino" charset="0"/>
                </a:defRPr>
              </a:lvl5pPr>
              <a:lvl6pPr marL="25146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6pPr>
              <a:lvl7pPr marL="29718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7pPr>
              <a:lvl8pPr marL="34290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8pPr>
              <a:lvl9pPr marL="38862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9pPr>
            </a:lstStyle>
            <a:p>
              <a:pPr algn="ctr" defTabSz="914400" eaLnBrk="1" hangingPunct="1">
                <a:spcBef>
                  <a:spcPts val="600"/>
                </a:spcBef>
                <a:defRPr/>
              </a:pPr>
              <a:r>
                <a:rPr lang="en-US" sz="1600" dirty="0" smtClean="0">
                  <a:solidFill>
                    <a:srgbClr val="404040"/>
                  </a:solidFill>
                  <a:latin typeface="Avenir Light"/>
                  <a:cs typeface="Avenir Light"/>
                </a:rPr>
                <a:t>www.solutionsiq.com</a:t>
              </a:r>
            </a:p>
            <a:p>
              <a:pPr algn="ctr" defTabSz="914400" eaLnBrk="1" hangingPunct="1">
                <a:spcBef>
                  <a:spcPts val="600"/>
                </a:spcBef>
                <a:defRPr/>
              </a:pPr>
              <a:r>
                <a:rPr lang="en-US" sz="1600" dirty="0" smtClean="0">
                  <a:solidFill>
                    <a:srgbClr val="404040"/>
                  </a:solidFill>
                  <a:latin typeface="Avenir Light"/>
                  <a:cs typeface="Avenir Light"/>
                </a:rPr>
                <a:t>t</a:t>
              </a:r>
              <a:r>
                <a:rPr lang="en-US" sz="1600" dirty="0" smtClean="0">
                  <a:solidFill>
                    <a:srgbClr val="404040"/>
                  </a:solidFill>
                  <a:latin typeface="Avenir Light"/>
                  <a:cs typeface="Avenir Light"/>
                </a:rPr>
                <a:t>witter.com/joshfruit</a:t>
              </a:r>
            </a:p>
            <a:p>
              <a:pPr algn="ctr" defTabSz="914400" eaLnBrk="1" hangingPunct="1">
                <a:spcBef>
                  <a:spcPts val="600"/>
                </a:spcBef>
                <a:defRPr/>
              </a:pPr>
              <a:r>
                <a:rPr lang="en-US" sz="1600" dirty="0">
                  <a:solidFill>
                    <a:srgbClr val="404040"/>
                  </a:solidFill>
                  <a:latin typeface="Avenir Light"/>
                  <a:cs typeface="Avenir Light"/>
                </a:rPr>
                <a:t>l</a:t>
              </a:r>
              <a:r>
                <a:rPr lang="en-US" sz="1600" dirty="0" smtClean="0">
                  <a:solidFill>
                    <a:srgbClr val="404040"/>
                  </a:solidFill>
                  <a:latin typeface="Avenir Light"/>
                  <a:cs typeface="Avenir Light"/>
                </a:rPr>
                <a:t>inkedin.com/in/joshfruit</a:t>
              </a:r>
            </a:p>
            <a:p>
              <a:pPr algn="ctr" defTabSz="914400" eaLnBrk="1" hangingPunct="1">
                <a:spcBef>
                  <a:spcPts val="600"/>
                </a:spcBef>
                <a:defRPr/>
              </a:pPr>
              <a:r>
                <a:rPr lang="en-US" sz="1600" dirty="0">
                  <a:solidFill>
                    <a:srgbClr val="404040"/>
                  </a:solidFill>
                  <a:latin typeface="Avenir Light"/>
                  <a:cs typeface="Avenir Light"/>
                </a:rPr>
                <a:t>a</a:t>
              </a:r>
              <a:r>
                <a:rPr lang="en-US" sz="1600" dirty="0" smtClean="0">
                  <a:solidFill>
                    <a:srgbClr val="404040"/>
                  </a:solidFill>
                  <a:latin typeface="Avenir Light"/>
                  <a:cs typeface="Avenir Light"/>
                </a:rPr>
                <a:t>bout.me/joshfruit</a:t>
              </a:r>
              <a:endParaRPr lang="en-US" sz="1400" dirty="0">
                <a:solidFill>
                  <a:srgbClr val="404040"/>
                </a:solidFill>
                <a:latin typeface="Avenir Light"/>
                <a:cs typeface="Avenir Light"/>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6224" y="1994639"/>
              <a:ext cx="3110423" cy="3055761"/>
            </a:xfrm>
            <a:prstGeom prst="roundRect">
              <a:avLst>
                <a:gd name="adj" fmla="val 9476"/>
              </a:avLst>
            </a:prstGeom>
            <a:ln>
              <a:solidFill>
                <a:schemeClr val="bg1">
                  <a:lumMod val="75000"/>
                </a:schemeClr>
              </a:solidFill>
            </a:ln>
            <a:effectLst/>
          </p:spPr>
        </p:pic>
      </p:grpSp>
      <p:sp>
        <p:nvSpPr>
          <p:cNvPr id="13" name="Text Placeholder 3"/>
          <p:cNvSpPr txBox="1">
            <a:spLocks/>
          </p:cNvSpPr>
          <p:nvPr/>
        </p:nvSpPr>
        <p:spPr>
          <a:xfrm>
            <a:off x="1193483" y="1410137"/>
            <a:ext cx="6245607" cy="3804047"/>
          </a:xfrm>
          <a:prstGeom prst="rect">
            <a:avLst/>
          </a:prstGeom>
        </p:spPr>
        <p:txBody>
          <a:bodyPr lIns="64291" tIns="32146" rIns="64291" bIns="32146"/>
          <a:lstStyle>
            <a:lvl1pPr marL="622300" indent="-444500" algn="l" rtl="0" eaLnBrk="0" fontAlgn="base" hangingPunct="0">
              <a:spcBef>
                <a:spcPts val="1800"/>
              </a:spcBef>
              <a:spcAft>
                <a:spcPct val="0"/>
              </a:spcAft>
              <a:buClr>
                <a:srgbClr val="093796"/>
              </a:buClr>
              <a:buSzPct val="106000"/>
              <a:buFont typeface="Helvetica Neue" charset="0"/>
              <a:buChar char="‣"/>
              <a:defRPr sz="3800">
                <a:solidFill>
                  <a:srgbClr val="1A1A1A"/>
                </a:solidFill>
                <a:latin typeface="+mn-lt"/>
                <a:ea typeface="+mn-ea"/>
                <a:cs typeface="+mn-cs"/>
                <a:sym typeface="Helvetica Neue" charset="0"/>
              </a:defRPr>
            </a:lvl1pPr>
            <a:lvl2pPr marL="9652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2pPr>
            <a:lvl3pPr marL="13081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3pPr>
            <a:lvl4pPr marL="16637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4pPr>
            <a:lvl5pPr marL="20066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5pPr>
            <a:lvl6pPr marL="2464631"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6pPr>
            <a:lvl7pPr marL="2921692"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7pPr>
            <a:lvl8pPr marL="3378750"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8pPr>
            <a:lvl9pPr marL="3835810"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9pPr>
          </a:lstStyle>
          <a:p>
            <a:pPr marL="151799" indent="0" defTabSz="914400">
              <a:buFont typeface="Helvetica Neue" charset="0"/>
              <a:buNone/>
              <a:defRPr/>
            </a:pPr>
            <a:r>
              <a:rPr lang="en-US" sz="2200" dirty="0">
                <a:solidFill>
                  <a:schemeClr val="tx1">
                    <a:lumMod val="75000"/>
                    <a:lumOff val="25000"/>
                  </a:schemeClr>
                </a:solidFill>
                <a:latin typeface="Avenir Light"/>
                <a:cs typeface="Avenir Light"/>
              </a:rPr>
              <a:t>Senior Agile Consultant</a:t>
            </a:r>
          </a:p>
          <a:p>
            <a:pPr marL="151799" indent="0" defTabSz="914400">
              <a:spcBef>
                <a:spcPts val="0"/>
              </a:spcBef>
              <a:buFont typeface="Helvetica Neue" charset="0"/>
              <a:buNone/>
              <a:defRPr/>
            </a:pPr>
            <a:r>
              <a:rPr lang="en-US" sz="1900" dirty="0">
                <a:solidFill>
                  <a:schemeClr val="tx1">
                    <a:lumMod val="75000"/>
                    <a:lumOff val="25000"/>
                  </a:schemeClr>
                </a:solidFill>
                <a:latin typeface="Avenir Light"/>
                <a:cs typeface="Avenir Light"/>
              </a:rPr>
              <a:t>SolutionsIQ, Inc.</a:t>
            </a:r>
            <a:r>
              <a:rPr lang="en-US" sz="1900" b="1" dirty="0">
                <a:solidFill>
                  <a:schemeClr val="tx1">
                    <a:lumMod val="75000"/>
                    <a:lumOff val="25000"/>
                  </a:schemeClr>
                </a:solidFill>
                <a:latin typeface="Avenir Light"/>
                <a:cs typeface="Avenir Light"/>
              </a:rPr>
              <a:t/>
            </a:r>
            <a:br>
              <a:rPr lang="en-US" sz="1900" b="1" dirty="0">
                <a:solidFill>
                  <a:schemeClr val="tx1">
                    <a:lumMod val="75000"/>
                    <a:lumOff val="25000"/>
                  </a:schemeClr>
                </a:solidFill>
                <a:latin typeface="Avenir Light"/>
                <a:cs typeface="Avenir Light"/>
              </a:rPr>
            </a:br>
            <a:r>
              <a:rPr lang="en-US" sz="1900" dirty="0">
                <a:solidFill>
                  <a:schemeClr val="tx1">
                    <a:lumMod val="75000"/>
                    <a:lumOff val="25000"/>
                  </a:schemeClr>
                </a:solidFill>
                <a:latin typeface="Avenir Light"/>
                <a:cs typeface="Avenir Light"/>
              </a:rPr>
              <a:t>jfruit@solutionsiq.com</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Engagement </a:t>
            </a:r>
            <a:r>
              <a:rPr lang="en-US" sz="1900" dirty="0" smtClean="0">
                <a:solidFill>
                  <a:schemeClr val="tx1">
                    <a:lumMod val="75000"/>
                    <a:lumOff val="25000"/>
                  </a:schemeClr>
                </a:solidFill>
                <a:latin typeface="Avenir Light"/>
                <a:cs typeface="Avenir Light"/>
              </a:rPr>
              <a:t>Lead </a:t>
            </a:r>
            <a:r>
              <a:rPr lang="en-US" sz="1900" dirty="0" smtClean="0">
                <a:solidFill>
                  <a:schemeClr val="tx1">
                    <a:lumMod val="75000"/>
                    <a:lumOff val="25000"/>
                  </a:schemeClr>
                </a:solidFill>
                <a:latin typeface="Avenir Light"/>
                <a:cs typeface="Avenir Light"/>
              </a:rPr>
              <a:t>for Fortune 100 account</a:t>
            </a:r>
            <a:endParaRPr lang="en-US" sz="1900" dirty="0">
              <a:solidFill>
                <a:schemeClr val="tx1">
                  <a:lumMod val="75000"/>
                  <a:lumOff val="25000"/>
                </a:schemeClr>
              </a:solidFill>
              <a:latin typeface="Avenir Light"/>
              <a:cs typeface="Avenir Light"/>
            </a:endParaRPr>
          </a:p>
          <a:p>
            <a:pPr defTabSz="914400">
              <a:spcBef>
                <a:spcPts val="1200"/>
              </a:spcBef>
              <a:buClr>
                <a:prstClr val="black">
                  <a:lumMod val="60000"/>
                  <a:lumOff val="40000"/>
                </a:prstClr>
              </a:buClr>
              <a:defRPr/>
            </a:pPr>
            <a:r>
              <a:rPr lang="en-US" sz="1900" dirty="0">
                <a:solidFill>
                  <a:schemeClr val="tx1">
                    <a:lumMod val="75000"/>
                    <a:lumOff val="25000"/>
                  </a:schemeClr>
                </a:solidFill>
                <a:latin typeface="Avenir Light"/>
                <a:cs typeface="Avenir Light"/>
              </a:rPr>
              <a:t>7</a:t>
            </a:r>
            <a:r>
              <a:rPr lang="en-US" sz="1900" dirty="0" smtClean="0">
                <a:solidFill>
                  <a:schemeClr val="tx1">
                    <a:lumMod val="75000"/>
                    <a:lumOff val="25000"/>
                  </a:schemeClr>
                </a:solidFill>
                <a:latin typeface="Avenir Light"/>
                <a:cs typeface="Avenir Light"/>
              </a:rPr>
              <a:t> </a:t>
            </a:r>
            <a:r>
              <a:rPr lang="en-US" sz="1900" dirty="0" smtClean="0">
                <a:solidFill>
                  <a:schemeClr val="tx1">
                    <a:lumMod val="75000"/>
                    <a:lumOff val="25000"/>
                  </a:schemeClr>
                </a:solidFill>
                <a:latin typeface="Avenir Light"/>
                <a:cs typeface="Avenir Light"/>
              </a:rPr>
              <a:t>years </a:t>
            </a:r>
            <a:r>
              <a:rPr lang="en-US" sz="1900" dirty="0" smtClean="0">
                <a:solidFill>
                  <a:schemeClr val="tx1">
                    <a:lumMod val="75000"/>
                    <a:lumOff val="25000"/>
                  </a:schemeClr>
                </a:solidFill>
                <a:latin typeface="Avenir Light"/>
                <a:cs typeface="Avenir Light"/>
              </a:rPr>
              <a:t>leading Agile change and transformations </a:t>
            </a:r>
            <a:r>
              <a:rPr lang="en-US" sz="1900" dirty="0">
                <a:solidFill>
                  <a:schemeClr val="tx1">
                    <a:lumMod val="75000"/>
                    <a:lumOff val="25000"/>
                  </a:schemeClr>
                </a:solidFill>
                <a:latin typeface="Avenir Light"/>
                <a:cs typeface="Avenir Light"/>
              </a:rPr>
              <a:t>at team, program and organizational </a:t>
            </a:r>
            <a:r>
              <a:rPr lang="en-US" sz="1900" dirty="0" smtClean="0">
                <a:solidFill>
                  <a:schemeClr val="tx1">
                    <a:lumMod val="75000"/>
                    <a:lumOff val="25000"/>
                  </a:schemeClr>
                </a:solidFill>
                <a:latin typeface="Avenir Light"/>
                <a:cs typeface="Avenir Light"/>
              </a:rPr>
              <a:t>levels</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6 </a:t>
            </a:r>
            <a:r>
              <a:rPr lang="en-US" sz="1900" dirty="0" smtClean="0">
                <a:solidFill>
                  <a:schemeClr val="tx1">
                    <a:lumMod val="75000"/>
                    <a:lumOff val="25000"/>
                  </a:schemeClr>
                </a:solidFill>
                <a:latin typeface="Avenir Light"/>
                <a:cs typeface="Avenir Light"/>
              </a:rPr>
              <a:t>years in IT Management </a:t>
            </a:r>
            <a:endParaRPr lang="en-US" sz="1900" dirty="0" smtClean="0">
              <a:solidFill>
                <a:schemeClr val="tx1">
                  <a:lumMod val="75000"/>
                  <a:lumOff val="25000"/>
                </a:schemeClr>
              </a:solidFill>
              <a:latin typeface="Avenir Light"/>
              <a:cs typeface="Avenir Light"/>
            </a:endParaRP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Passionate about building high performing teams and workplaces where everyone can thrive</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Interests include leadership, change management</a:t>
            </a:r>
          </a:p>
        </p:txBody>
      </p:sp>
      <p:pic>
        <p:nvPicPr>
          <p:cNvPr id="15" name="Picture 14"/>
          <p:cNvPicPr>
            <a:picLocks noChangeAspect="1"/>
          </p:cNvPicPr>
          <p:nvPr/>
        </p:nvPicPr>
        <p:blipFill>
          <a:blip r:embed="rId7"/>
          <a:stretch>
            <a:fillRect/>
          </a:stretch>
        </p:blipFill>
        <p:spPr>
          <a:xfrm>
            <a:off x="5249776" y="6054835"/>
            <a:ext cx="1684782" cy="598932"/>
          </a:xfrm>
          <a:prstGeom prst="rect">
            <a:avLst/>
          </a:prstGeom>
        </p:spPr>
      </p:pic>
    </p:spTree>
    <p:extLst>
      <p:ext uri="{BB962C8B-B14F-4D97-AF65-F5344CB8AC3E}">
        <p14:creationId xmlns:p14="http://schemas.microsoft.com/office/powerpoint/2010/main" val="565049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43732"/>
            <a:ext cx="12192000" cy="537293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Facilitator</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3244390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43732"/>
            <a:ext cx="12192000" cy="537293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Facilitator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not </a:t>
              </a:r>
              <a:r>
                <a:rPr lang="en-US" sz="2000" i="1" dirty="0" smtClean="0"/>
                <a:t>your</a:t>
              </a:r>
              <a:r>
                <a:rPr lang="en-US" sz="2000" dirty="0" smtClean="0"/>
                <a:t> team</a:t>
              </a:r>
            </a:p>
            <a:p>
              <a:pPr algn="ctr"/>
              <a:endParaRPr lang="en-US" sz="2000" dirty="0"/>
            </a:p>
            <a:p>
              <a:pPr algn="ctr"/>
              <a:r>
                <a:rPr lang="en-US" sz="2000" dirty="0" smtClean="0"/>
                <a:t>It is </a:t>
              </a:r>
              <a:r>
                <a:rPr lang="en-US" sz="2000" i="1" dirty="0" smtClean="0"/>
                <a:t>a </a:t>
              </a:r>
              <a:r>
                <a:rPr lang="en-US" sz="2000" dirty="0" smtClean="0"/>
                <a:t>team you serve through services like facilitation</a:t>
              </a:r>
              <a:endParaRPr lang="en-US" sz="2000" dirty="0"/>
            </a:p>
          </p:txBody>
        </p:sp>
      </p:grpSp>
    </p:spTree>
    <p:extLst>
      <p:ext uri="{BB962C8B-B14F-4D97-AF65-F5344CB8AC3E}">
        <p14:creationId xmlns:p14="http://schemas.microsoft.com/office/powerpoint/2010/main" val="2531879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43732"/>
            <a:ext cx="12192000" cy="537293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Facilitator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not </a:t>
              </a:r>
              <a:r>
                <a:rPr lang="en-US" sz="2000" i="1" dirty="0" smtClean="0"/>
                <a:t>your</a:t>
              </a:r>
              <a:r>
                <a:rPr lang="en-US" sz="2000" dirty="0" smtClean="0"/>
                <a:t> team</a:t>
              </a:r>
            </a:p>
            <a:p>
              <a:pPr algn="ctr"/>
              <a:endParaRPr lang="en-US" sz="2000" dirty="0"/>
            </a:p>
            <a:p>
              <a:pPr algn="ctr"/>
              <a:r>
                <a:rPr lang="en-US" sz="2000" dirty="0" smtClean="0"/>
                <a:t>It is </a:t>
              </a:r>
              <a:r>
                <a:rPr lang="en-US" sz="2000" i="1" dirty="0" smtClean="0"/>
                <a:t>a </a:t>
              </a:r>
              <a:r>
                <a:rPr lang="en-US" sz="2000" dirty="0" smtClean="0"/>
                <a:t>team you serve through services like facilitation</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 neutral process holder who guides groups through processes that help them come to solutions </a:t>
              </a:r>
            </a:p>
            <a:p>
              <a:pPr algn="ctr"/>
              <a:r>
                <a:rPr lang="en-US" sz="2000" dirty="0" smtClean="0"/>
                <a:t>and make decisions.”</a:t>
              </a:r>
            </a:p>
            <a:p>
              <a:pPr algn="ctr"/>
              <a:r>
                <a:rPr lang="en-US" sz="2000" dirty="0" smtClean="0"/>
                <a:t>-Agile Coaching Competency Framework</a:t>
              </a:r>
            </a:p>
          </p:txBody>
        </p:sp>
      </p:grpSp>
    </p:spTree>
    <p:extLst>
      <p:ext uri="{BB962C8B-B14F-4D97-AF65-F5344CB8AC3E}">
        <p14:creationId xmlns:p14="http://schemas.microsoft.com/office/powerpoint/2010/main" val="2531879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43732"/>
            <a:ext cx="12192000" cy="537293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Facilitator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not </a:t>
              </a:r>
              <a:r>
                <a:rPr lang="en-US" sz="2000" i="1" dirty="0" smtClean="0"/>
                <a:t>your</a:t>
              </a:r>
              <a:r>
                <a:rPr lang="en-US" sz="2000" dirty="0" smtClean="0"/>
                <a:t> team</a:t>
              </a:r>
            </a:p>
            <a:p>
              <a:pPr algn="ctr"/>
              <a:endParaRPr lang="en-US" sz="2000" dirty="0"/>
            </a:p>
            <a:p>
              <a:pPr algn="ctr"/>
              <a:r>
                <a:rPr lang="en-US" sz="2000" dirty="0" smtClean="0"/>
                <a:t>It is </a:t>
              </a:r>
              <a:r>
                <a:rPr lang="en-US" sz="2000" i="1" dirty="0" smtClean="0"/>
                <a:t>a </a:t>
              </a:r>
              <a:r>
                <a:rPr lang="en-US" sz="2000" dirty="0" smtClean="0"/>
                <a:t>team you serve through services like facilitation</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 neutral process holder who guides groups through processes that help them come to solutions </a:t>
              </a:r>
            </a:p>
            <a:p>
              <a:pPr algn="ctr"/>
              <a:r>
                <a:rPr lang="en-US" sz="2000" dirty="0" smtClean="0"/>
                <a:t>and make decisions.”</a:t>
              </a:r>
            </a:p>
            <a:p>
              <a:pPr algn="ctr"/>
              <a:r>
                <a:rPr lang="en-US" sz="2000" dirty="0" smtClean="0"/>
                <a:t>-Agile Coaching Competency Framework</a:t>
              </a:r>
            </a:p>
          </p:txBody>
        </p:sp>
      </p:grpSp>
      <p:grpSp>
        <p:nvGrpSpPr>
          <p:cNvPr id="13" name="Group 12"/>
          <p:cNvGrpSpPr/>
          <p:nvPr/>
        </p:nvGrpSpPr>
        <p:grpSpPr>
          <a:xfrm>
            <a:off x="0" y="3833560"/>
            <a:ext cx="6089894" cy="3024440"/>
            <a:chOff x="0" y="3833560"/>
            <a:chExt cx="6089894" cy="3024440"/>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3833560"/>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Helps the team identify the purpose of a gathering or need of the team in any moment</a:t>
              </a:r>
            </a:p>
            <a:p>
              <a:pPr algn="ctr"/>
              <a:endParaRPr lang="en-US" sz="2000" dirty="0"/>
            </a:p>
            <a:p>
              <a:pPr algn="ctr"/>
              <a:r>
                <a:rPr lang="en-US" sz="2000" dirty="0" smtClean="0"/>
                <a:t>Helps the team align to that purpose and desired outcomes</a:t>
              </a:r>
            </a:p>
            <a:p>
              <a:pPr algn="ctr"/>
              <a:endParaRPr lang="en-US" sz="2000" dirty="0"/>
            </a:p>
            <a:p>
              <a:pPr algn="ctr"/>
              <a:r>
                <a:rPr lang="en-US" sz="2000" dirty="0" smtClean="0"/>
                <a:t>Helps the team achieve their purpose and goals</a:t>
              </a:r>
            </a:p>
          </p:txBody>
        </p:sp>
      </p:grpSp>
    </p:spTree>
    <p:extLst>
      <p:ext uri="{BB962C8B-B14F-4D97-AF65-F5344CB8AC3E}">
        <p14:creationId xmlns:p14="http://schemas.microsoft.com/office/powerpoint/2010/main" val="2531879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43732"/>
            <a:ext cx="12192000" cy="537293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Facilitator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5"/>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not </a:t>
              </a:r>
              <a:r>
                <a:rPr lang="en-US" sz="2000" i="1" dirty="0" smtClean="0"/>
                <a:t>your</a:t>
              </a:r>
              <a:r>
                <a:rPr lang="en-US" sz="2000" dirty="0" smtClean="0"/>
                <a:t> team</a:t>
              </a:r>
            </a:p>
            <a:p>
              <a:pPr algn="ctr"/>
              <a:endParaRPr lang="en-US" sz="2000" dirty="0"/>
            </a:p>
            <a:p>
              <a:pPr algn="ctr"/>
              <a:r>
                <a:rPr lang="en-US" sz="2000" dirty="0" smtClean="0"/>
                <a:t>It is </a:t>
              </a:r>
              <a:r>
                <a:rPr lang="en-US" sz="2000" i="1" dirty="0" smtClean="0"/>
                <a:t>a </a:t>
              </a:r>
              <a:r>
                <a:rPr lang="en-US" sz="2000" dirty="0" smtClean="0"/>
                <a:t>team you serve through services like facilitation</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 neutral process holder who guides groups through processes that help them come to solutions </a:t>
              </a:r>
            </a:p>
            <a:p>
              <a:pPr algn="ctr"/>
              <a:r>
                <a:rPr lang="en-US" sz="2000" dirty="0" smtClean="0"/>
                <a:t>and make decisions.”</a:t>
              </a:r>
            </a:p>
            <a:p>
              <a:pPr algn="ctr"/>
              <a:r>
                <a:rPr lang="en-US" sz="2000" dirty="0" smtClean="0"/>
                <a:t>-Agile Coaching Competency Framework</a:t>
              </a:r>
            </a:p>
          </p:txBody>
        </p:sp>
      </p:grpSp>
      <p:grpSp>
        <p:nvGrpSpPr>
          <p:cNvPr id="13" name="Group 12"/>
          <p:cNvGrpSpPr/>
          <p:nvPr/>
        </p:nvGrpSpPr>
        <p:grpSpPr>
          <a:xfrm>
            <a:off x="0" y="3833560"/>
            <a:ext cx="6089894" cy="3024440"/>
            <a:chOff x="0" y="3833560"/>
            <a:chExt cx="6089894" cy="3024440"/>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3833560"/>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Helps the team identify the purpose of a gathering or need of the team in any moment</a:t>
              </a:r>
            </a:p>
            <a:p>
              <a:pPr algn="ctr"/>
              <a:endParaRPr lang="en-US" sz="2000" dirty="0"/>
            </a:p>
            <a:p>
              <a:pPr algn="ctr"/>
              <a:r>
                <a:rPr lang="en-US" sz="2000" dirty="0" smtClean="0"/>
                <a:t>Helps the team align to that purpose and desired outcomes</a:t>
              </a:r>
            </a:p>
            <a:p>
              <a:pPr algn="ctr"/>
              <a:endParaRPr lang="en-US" sz="2000" dirty="0"/>
            </a:p>
            <a:p>
              <a:pPr algn="ctr"/>
              <a:r>
                <a:rPr lang="en-US" sz="2000" dirty="0" smtClean="0"/>
                <a:t>Helps the team achieve their purpose and goals</a:t>
              </a:r>
            </a:p>
          </p:txBody>
        </p:sp>
      </p:grpSp>
      <p:grpSp>
        <p:nvGrpSpPr>
          <p:cNvPr id="16" name="Group 15"/>
          <p:cNvGrpSpPr/>
          <p:nvPr/>
        </p:nvGrpSpPr>
        <p:grpSpPr>
          <a:xfrm>
            <a:off x="6102106" y="4388930"/>
            <a:ext cx="6089894" cy="2469070"/>
            <a:chOff x="0" y="4388930"/>
            <a:chExt cx="6089894" cy="2469070"/>
          </a:xfrm>
        </p:grpSpPr>
        <p:sp>
          <p:nvSpPr>
            <p:cNvPr id="17" name="Rectangle 16"/>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5571" y="4603000"/>
              <a:ext cx="5599043" cy="132343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The point is to leave your personal goals out of the process.</a:t>
              </a:r>
            </a:p>
          </p:txBody>
        </p:sp>
      </p:grpSp>
    </p:spTree>
    <p:extLst>
      <p:ext uri="{BB962C8B-B14F-4D97-AF65-F5344CB8AC3E}">
        <p14:creationId xmlns:p14="http://schemas.microsoft.com/office/powerpoint/2010/main" val="2531879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5622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Coach</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4027675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5622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Coach</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It is not knowing and regurgitating Agile framework rules.</a:t>
              </a:r>
            </a:p>
            <a:p>
              <a:pPr algn="ctr"/>
              <a:endParaRPr lang="en-US" sz="2000" dirty="0"/>
            </a:p>
            <a:p>
              <a:pPr algn="ctr"/>
              <a:r>
                <a:rPr lang="en-US" sz="2000" dirty="0" smtClean="0"/>
                <a:t>Despite the background photo. </a:t>
              </a:r>
              <a:r>
                <a:rPr lang="en-US" sz="2000" dirty="0" smtClean="0">
                  <a:sym typeface="Wingdings"/>
                </a:rPr>
                <a:t></a:t>
              </a:r>
              <a:endParaRPr lang="en-US" sz="2000" dirty="0"/>
            </a:p>
          </p:txBody>
        </p:sp>
      </p:grpSp>
    </p:spTree>
    <p:extLst>
      <p:ext uri="{BB962C8B-B14F-4D97-AF65-F5344CB8AC3E}">
        <p14:creationId xmlns:p14="http://schemas.microsoft.com/office/powerpoint/2010/main" val="11106148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5622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Coach</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It is not knowing and regurgitating Agile framework rules.</a:t>
              </a:r>
            </a:p>
            <a:p>
              <a:pPr algn="ctr"/>
              <a:endParaRPr lang="en-US" sz="2000" dirty="0"/>
            </a:p>
            <a:p>
              <a:pPr algn="ctr"/>
              <a:r>
                <a:rPr lang="en-US" sz="2000" dirty="0" smtClean="0"/>
                <a:t>Despite the background photo. </a:t>
              </a:r>
              <a:r>
                <a:rPr lang="en-US" sz="2000" dirty="0" smtClean="0">
                  <a:sym typeface="Wingdings"/>
                </a:rPr>
                <a:t></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helping individuals, teams and organizations...</a:t>
              </a:r>
            </a:p>
            <a:p>
              <a:pPr algn="ctr"/>
              <a:endParaRPr lang="en-US" sz="2000" dirty="0"/>
            </a:p>
            <a:p>
              <a:pPr algn="ctr"/>
              <a:r>
                <a:rPr lang="en-US" sz="2000" dirty="0"/>
                <a:t>B</a:t>
              </a:r>
              <a:r>
                <a:rPr lang="en-US" sz="2000" dirty="0" smtClean="0"/>
                <a:t>ecome adept at applying Agile values and principles to solve their problems and reach their highest potential.</a:t>
              </a:r>
            </a:p>
          </p:txBody>
        </p:sp>
      </p:grpSp>
    </p:spTree>
    <p:extLst>
      <p:ext uri="{BB962C8B-B14F-4D97-AF65-F5344CB8AC3E}">
        <p14:creationId xmlns:p14="http://schemas.microsoft.com/office/powerpoint/2010/main" val="11106148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5622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Coach</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It is not knowing and regurgitating Agile framework rules.</a:t>
              </a:r>
            </a:p>
            <a:p>
              <a:pPr algn="ctr"/>
              <a:endParaRPr lang="en-US" sz="2000" dirty="0"/>
            </a:p>
            <a:p>
              <a:pPr algn="ctr"/>
              <a:r>
                <a:rPr lang="en-US" sz="2000" dirty="0" smtClean="0"/>
                <a:t>Despite the background photo. </a:t>
              </a:r>
              <a:r>
                <a:rPr lang="en-US" sz="2000" dirty="0" smtClean="0">
                  <a:sym typeface="Wingdings"/>
                </a:rPr>
                <a:t></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helping individuals, teams and organizations...</a:t>
              </a:r>
            </a:p>
            <a:p>
              <a:pPr algn="ctr"/>
              <a:endParaRPr lang="en-US" sz="2000" dirty="0"/>
            </a:p>
            <a:p>
              <a:pPr algn="ctr"/>
              <a:r>
                <a:rPr lang="en-US" sz="2000" dirty="0"/>
                <a:t>B</a:t>
              </a:r>
              <a:r>
                <a:rPr lang="en-US" sz="2000" dirty="0" smtClean="0"/>
                <a:t>ecome adept at applying Agile values and principles to solve their problems and reach their highest potential.</a:t>
              </a:r>
            </a:p>
          </p:txBody>
        </p:sp>
      </p:grpSp>
      <p:grpSp>
        <p:nvGrpSpPr>
          <p:cNvPr id="16" name="Group 15"/>
          <p:cNvGrpSpPr/>
          <p:nvPr/>
        </p:nvGrpSpPr>
        <p:grpSpPr>
          <a:xfrm>
            <a:off x="0" y="4141337"/>
            <a:ext cx="6089894" cy="2716663"/>
            <a:chOff x="0" y="4141337"/>
            <a:chExt cx="6089894" cy="2716663"/>
          </a:xfrm>
        </p:grpSpPr>
        <p:sp>
          <p:nvSpPr>
            <p:cNvPr id="17" name="Rectangle 16"/>
            <p:cNvSpPr/>
            <p:nvPr/>
          </p:nvSpPr>
          <p:spPr>
            <a:xfrm>
              <a:off x="0" y="4388930"/>
              <a:ext cx="6089894" cy="246907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5571" y="4141337"/>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the combination of competencies such as...</a:t>
              </a:r>
            </a:p>
            <a:p>
              <a:pPr algn="ctr"/>
              <a:endParaRPr lang="en-US" sz="2000" dirty="0"/>
            </a:p>
            <a:p>
              <a:pPr algn="ctr"/>
              <a:r>
                <a:rPr lang="en-US" sz="2000" dirty="0" smtClean="0"/>
                <a:t>Teaching, Mentoring, </a:t>
              </a:r>
              <a:r>
                <a:rPr lang="en-US" sz="2000" dirty="0" smtClean="0"/>
                <a:t>Facilitating, Professional Coaching</a:t>
              </a:r>
            </a:p>
            <a:p>
              <a:pPr algn="ctr"/>
              <a:endParaRPr lang="en-US" sz="2000" dirty="0"/>
            </a:p>
            <a:p>
              <a:pPr algn="ctr"/>
              <a:r>
                <a:rPr lang="en-US" sz="2000" dirty="0" smtClean="0"/>
                <a:t>-Agile Coaching Competency Framework </a:t>
              </a:r>
              <a:endParaRPr lang="en-US" sz="2000" dirty="0" smtClean="0"/>
            </a:p>
          </p:txBody>
        </p:sp>
      </p:grpSp>
    </p:spTree>
    <p:extLst>
      <p:ext uri="{BB962C8B-B14F-4D97-AF65-F5344CB8AC3E}">
        <p14:creationId xmlns:p14="http://schemas.microsoft.com/office/powerpoint/2010/main" val="11106148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56224"/>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Coach</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100826"/>
              <a:ext cx="5599043" cy="1631216"/>
            </a:xfrm>
            <a:prstGeom prst="rect">
              <a:avLst/>
            </a:prstGeom>
            <a:noFill/>
          </p:spPr>
          <p:txBody>
            <a:bodyPr wrap="square" rtlCol="0" anchor="ctr">
              <a:spAutoFit/>
            </a:bodyPr>
            <a:lstStyle/>
            <a:p>
              <a:pPr algn="ctr"/>
              <a:endParaRPr lang="en-US" sz="2000" b="1" dirty="0" smtClean="0"/>
            </a:p>
            <a:p>
              <a:pPr algn="ctr"/>
              <a:endParaRPr lang="en-US" sz="2000" dirty="0" smtClean="0"/>
            </a:p>
            <a:p>
              <a:pPr algn="ctr"/>
              <a:r>
                <a:rPr lang="en-US" sz="2000" dirty="0" smtClean="0"/>
                <a:t>It is not knowing and regurgitating Agile framework rules.</a:t>
              </a:r>
            </a:p>
            <a:p>
              <a:pPr algn="ctr"/>
              <a:endParaRPr lang="en-US" sz="2000" dirty="0"/>
            </a:p>
            <a:p>
              <a:pPr algn="ctr"/>
              <a:r>
                <a:rPr lang="en-US" sz="2000" dirty="0" smtClean="0"/>
                <a:t>Despite the background photo. </a:t>
              </a:r>
              <a:r>
                <a:rPr lang="en-US" sz="2000" dirty="0" smtClean="0">
                  <a:sym typeface="Wingdings"/>
                </a:rPr>
                <a:t></a:t>
              </a:r>
              <a:endParaRPr lang="en-US" sz="2000" dirty="0"/>
            </a:p>
          </p:txBody>
        </p:sp>
      </p:grpSp>
      <p:grpSp>
        <p:nvGrpSpPr>
          <p:cNvPr id="10" name="Group 9"/>
          <p:cNvGrpSpPr/>
          <p:nvPr/>
        </p:nvGrpSpPr>
        <p:grpSpPr>
          <a:xfrm>
            <a:off x="6102106" y="-53062"/>
            <a:ext cx="6089894" cy="2405202"/>
            <a:chOff x="0" y="-53063"/>
            <a:chExt cx="6089894" cy="2405202"/>
          </a:xfrm>
        </p:grpSpPr>
        <p:sp>
          <p:nvSpPr>
            <p:cNvPr id="11" name="Rectangle 10"/>
            <p:cNvSpPr/>
            <p:nvPr/>
          </p:nvSpPr>
          <p:spPr>
            <a:xfrm>
              <a:off x="0" y="-1"/>
              <a:ext cx="6089894" cy="235214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53063"/>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helping individuals, teams and organizations...</a:t>
              </a:r>
            </a:p>
            <a:p>
              <a:pPr algn="ctr"/>
              <a:endParaRPr lang="en-US" sz="2000" dirty="0"/>
            </a:p>
            <a:p>
              <a:pPr algn="ctr"/>
              <a:r>
                <a:rPr lang="en-US" sz="2000" dirty="0"/>
                <a:t>B</a:t>
              </a:r>
              <a:r>
                <a:rPr lang="en-US" sz="2000" dirty="0" smtClean="0"/>
                <a:t>ecome adept at applying Agile values and principles to solve their problems and reach their highest potential.</a:t>
              </a:r>
            </a:p>
          </p:txBody>
        </p:sp>
      </p:grpSp>
      <p:grpSp>
        <p:nvGrpSpPr>
          <p:cNvPr id="13" name="Group 12"/>
          <p:cNvGrpSpPr/>
          <p:nvPr/>
        </p:nvGrpSpPr>
        <p:grpSpPr>
          <a:xfrm>
            <a:off x="0" y="4141337"/>
            <a:ext cx="6089894" cy="2716663"/>
            <a:chOff x="0" y="4141337"/>
            <a:chExt cx="6089894" cy="2716663"/>
          </a:xfrm>
        </p:grpSpPr>
        <p:sp>
          <p:nvSpPr>
            <p:cNvPr id="14" name="Rectangle 13"/>
            <p:cNvSpPr/>
            <p:nvPr/>
          </p:nvSpPr>
          <p:spPr>
            <a:xfrm>
              <a:off x="0" y="4388930"/>
              <a:ext cx="6089894" cy="246907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4141337"/>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It is the combination of competencies such as...</a:t>
              </a:r>
            </a:p>
            <a:p>
              <a:pPr algn="ctr"/>
              <a:endParaRPr lang="en-US" sz="2000" dirty="0"/>
            </a:p>
            <a:p>
              <a:pPr algn="ctr"/>
              <a:r>
                <a:rPr lang="en-US" sz="2000" dirty="0" smtClean="0"/>
                <a:t>Teaching, Mentoring, </a:t>
              </a:r>
              <a:r>
                <a:rPr lang="en-US" sz="2000" dirty="0" smtClean="0"/>
                <a:t>Facilitating, Professional Coaching</a:t>
              </a:r>
            </a:p>
            <a:p>
              <a:pPr algn="ctr"/>
              <a:endParaRPr lang="en-US" sz="2000" dirty="0"/>
            </a:p>
            <a:p>
              <a:pPr algn="ctr"/>
              <a:r>
                <a:rPr lang="en-US" sz="2000" dirty="0" smtClean="0"/>
                <a:t>-Agile Coaching Competency Framework </a:t>
              </a:r>
              <a:endParaRPr lang="en-US" sz="2000" dirty="0" smtClean="0"/>
            </a:p>
          </p:txBody>
        </p:sp>
      </p:grpSp>
      <p:grpSp>
        <p:nvGrpSpPr>
          <p:cNvPr id="16" name="Group 15"/>
          <p:cNvGrpSpPr/>
          <p:nvPr/>
        </p:nvGrpSpPr>
        <p:grpSpPr>
          <a:xfrm>
            <a:off x="6102106" y="3987447"/>
            <a:ext cx="6089894" cy="2870553"/>
            <a:chOff x="0" y="3987447"/>
            <a:chExt cx="6089894" cy="2870553"/>
          </a:xfrm>
        </p:grpSpPr>
        <p:sp>
          <p:nvSpPr>
            <p:cNvPr id="17" name="Rectangle 16"/>
            <p:cNvSpPr/>
            <p:nvPr/>
          </p:nvSpPr>
          <p:spPr>
            <a:xfrm>
              <a:off x="0" y="4388930"/>
              <a:ext cx="6089894" cy="2469070"/>
            </a:xfrm>
            <a:prstGeom prst="rect">
              <a:avLst/>
            </a:prstGeom>
            <a:solidFill>
              <a:schemeClr val="bg1">
                <a:lumMod val="95000"/>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5571" y="3987447"/>
              <a:ext cx="5599043" cy="2554545"/>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“Coaching </a:t>
              </a:r>
              <a:r>
                <a:rPr lang="en-US" sz="2000" dirty="0"/>
                <a:t>is a way of working with people that leaves them more competent and more fulfilled so that they are more able to contribute to their organizations and find meaning in what they are doing."</a:t>
              </a:r>
            </a:p>
            <a:p>
              <a:pPr algn="ctr"/>
              <a:r>
                <a:rPr lang="en-US" sz="2000" dirty="0" smtClean="0"/>
                <a:t>-James </a:t>
              </a:r>
              <a:r>
                <a:rPr lang="en-US" sz="2000" dirty="0"/>
                <a:t>Flaherty, in "Coaching: Evoking Excellence in Others"</a:t>
              </a:r>
              <a:endParaRPr lang="en-US" sz="2000" b="1" dirty="0" smtClean="0"/>
            </a:p>
          </p:txBody>
        </p:sp>
      </p:grpSp>
    </p:spTree>
    <p:extLst>
      <p:ext uri="{BB962C8B-B14F-4D97-AF65-F5344CB8AC3E}">
        <p14:creationId xmlns:p14="http://schemas.microsoft.com/office/powerpoint/2010/main" val="11106148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0"/>
            <a:ext cx="12192000" cy="7215674"/>
          </a:xfrm>
          <a:prstGeom prst="rect">
            <a:avLst/>
          </a:prstGeom>
        </p:spPr>
      </p:pic>
      <p:sp>
        <p:nvSpPr>
          <p:cNvPr id="6" name="Rectangle 5"/>
          <p:cNvSpPr/>
          <p:nvPr/>
        </p:nvSpPr>
        <p:spPr>
          <a:xfrm>
            <a:off x="0" y="0"/>
            <a:ext cx="6018355" cy="7303235"/>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7909" y="1162407"/>
            <a:ext cx="4900266" cy="4832092"/>
          </a:xfrm>
          <a:prstGeom prst="rect">
            <a:avLst/>
          </a:prstGeom>
          <a:noFill/>
        </p:spPr>
        <p:txBody>
          <a:bodyPr wrap="square" rtlCol="0">
            <a:spAutoFit/>
          </a:bodyPr>
          <a:lstStyle/>
          <a:p>
            <a:pPr algn="r"/>
            <a:r>
              <a:rPr lang="en-US" sz="3200" b="1" dirty="0" smtClean="0">
                <a:latin typeface="Avenir Light"/>
                <a:cs typeface="Avenir Light"/>
              </a:rPr>
              <a:t>My Goal</a:t>
            </a:r>
          </a:p>
          <a:p>
            <a:pPr algn="r"/>
            <a:endParaRPr lang="en-US" sz="3200" dirty="0" smtClean="0">
              <a:latin typeface="Avenir Light"/>
              <a:cs typeface="Avenir Light"/>
            </a:endParaRPr>
          </a:p>
          <a:p>
            <a:pPr algn="r"/>
            <a:r>
              <a:rPr lang="en-US" sz="3200" dirty="0" smtClean="0">
                <a:latin typeface="Avenir Light"/>
                <a:cs typeface="Avenir Light"/>
              </a:rPr>
              <a:t>Inspire you with a vision of the Scrum Master role that is greater than you might have previously considered and that moves you to go deeper in your personal journey </a:t>
            </a:r>
            <a:endParaRPr lang="en-US" sz="16600" dirty="0" smtClean="0">
              <a:latin typeface="Avenir Light"/>
              <a:cs typeface="Avenir Light"/>
            </a:endParaRPr>
          </a:p>
          <a:p>
            <a:endParaRPr lang="en-US" sz="2000" b="1" dirty="0" smtClean="0">
              <a:latin typeface="+mn-lt"/>
            </a:endParaRPr>
          </a:p>
        </p:txBody>
      </p:sp>
    </p:spTree>
    <p:extLst>
      <p:ext uri="{BB962C8B-B14F-4D97-AF65-F5344CB8AC3E}">
        <p14:creationId xmlns:p14="http://schemas.microsoft.com/office/powerpoint/2010/main" val="1847029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1129"/>
            <a:ext cx="12192000" cy="8135349"/>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Change Artist</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3327473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1129"/>
            <a:ext cx="12192000" cy="8135349"/>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Change Artist</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62457"/>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Be the change you wish to see.</a:t>
              </a:r>
            </a:p>
            <a:p>
              <a:pPr algn="ctr"/>
              <a:endParaRPr lang="en-US" sz="2000" dirty="0"/>
            </a:p>
            <a:p>
              <a:pPr algn="ctr"/>
              <a:r>
                <a:rPr lang="en-US" sz="2000" dirty="0" smtClean="0"/>
                <a:t>A good start is mastering and exemplifying </a:t>
              </a:r>
            </a:p>
            <a:p>
              <a:pPr algn="ctr"/>
              <a:r>
                <a:rPr lang="en-US" sz="2000" dirty="0" smtClean="0"/>
                <a:t>Lean and Agile Values and Principles</a:t>
              </a:r>
              <a:endParaRPr lang="en-US" sz="2000" dirty="0"/>
            </a:p>
          </p:txBody>
        </p:sp>
      </p:grpSp>
    </p:spTree>
    <p:extLst>
      <p:ext uri="{BB962C8B-B14F-4D97-AF65-F5344CB8AC3E}">
        <p14:creationId xmlns:p14="http://schemas.microsoft.com/office/powerpoint/2010/main" val="22842498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1129"/>
            <a:ext cx="12192000" cy="8135349"/>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Change Artist</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62457"/>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Be the change you wish to see.</a:t>
              </a:r>
            </a:p>
            <a:p>
              <a:pPr algn="ctr"/>
              <a:endParaRPr lang="en-US" sz="2000" dirty="0"/>
            </a:p>
            <a:p>
              <a:pPr algn="ctr"/>
              <a:r>
                <a:rPr lang="en-US" sz="2000" dirty="0" smtClean="0"/>
                <a:t>A good start is mastering and exemplifying </a:t>
              </a:r>
            </a:p>
            <a:p>
              <a:pPr algn="ctr"/>
              <a:r>
                <a:rPr lang="en-US" sz="2000" dirty="0" smtClean="0"/>
                <a:t>Lean and Agile Values and Principles</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189382"/>
              <a:ext cx="5599043" cy="1938992"/>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As a change agent, it’s never about you, or me – it’s about understanding the perspective of the people affected by change.”</a:t>
              </a:r>
            </a:p>
            <a:p>
              <a:pPr algn="ctr"/>
              <a:r>
                <a:rPr lang="en-US" sz="2000" dirty="0"/>
                <a:t>-Jason Little, Lean Change Management</a:t>
              </a:r>
            </a:p>
            <a:p>
              <a:pPr algn="ctr"/>
              <a:endParaRPr lang="en-US" sz="2000" dirty="0" smtClean="0"/>
            </a:p>
          </p:txBody>
        </p:sp>
      </p:grpSp>
    </p:spTree>
    <p:extLst>
      <p:ext uri="{BB962C8B-B14F-4D97-AF65-F5344CB8AC3E}">
        <p14:creationId xmlns:p14="http://schemas.microsoft.com/office/powerpoint/2010/main" val="22842498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1129"/>
            <a:ext cx="12192000" cy="8135349"/>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Change Artist</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62457"/>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Be the change you wish to see.</a:t>
              </a:r>
            </a:p>
            <a:p>
              <a:pPr algn="ctr"/>
              <a:endParaRPr lang="en-US" sz="2000" dirty="0"/>
            </a:p>
            <a:p>
              <a:pPr algn="ctr"/>
              <a:r>
                <a:rPr lang="en-US" sz="2000" dirty="0" smtClean="0"/>
                <a:t>A good start is mastering and exemplifying </a:t>
              </a:r>
            </a:p>
            <a:p>
              <a:pPr algn="ctr"/>
              <a:r>
                <a:rPr lang="en-US" sz="2000" dirty="0" smtClean="0"/>
                <a:t>Lean and Agile Values and Principles</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189382"/>
              <a:ext cx="5599043" cy="1938992"/>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As a change agent, it’s never about you, or me – it’s about understanding the perspective of the people affected by change.”</a:t>
              </a:r>
            </a:p>
            <a:p>
              <a:pPr algn="ctr"/>
              <a:r>
                <a:rPr lang="en-US" sz="2000" dirty="0"/>
                <a:t>-Jason Little, Lean Change Management</a:t>
              </a:r>
            </a:p>
            <a:p>
              <a:pPr algn="ctr"/>
              <a:endParaRPr lang="en-US" sz="2000" dirty="0" smtClean="0"/>
            </a:p>
          </p:txBody>
        </p:sp>
      </p:grpSp>
      <p:grpSp>
        <p:nvGrpSpPr>
          <p:cNvPr id="13" name="Group 12"/>
          <p:cNvGrpSpPr/>
          <p:nvPr/>
        </p:nvGrpSpPr>
        <p:grpSpPr>
          <a:xfrm>
            <a:off x="0" y="3891285"/>
            <a:ext cx="6089894" cy="2966715"/>
            <a:chOff x="0" y="3891285"/>
            <a:chExt cx="6089894" cy="2966715"/>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3891285"/>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“A Change Artist is someone whose presence improves everyone’s chance of making a positive change. </a:t>
              </a:r>
            </a:p>
            <a:p>
              <a:pPr algn="ctr"/>
              <a:r>
                <a:rPr lang="en-US" sz="2000" dirty="0"/>
                <a:t>Change Artists don’t drive change. They know that supporting deep change requires empathy, systems-savvy, and an array of other skills.”</a:t>
              </a:r>
            </a:p>
            <a:p>
              <a:pPr algn="ctr"/>
              <a:endParaRPr lang="en-US" sz="2000" dirty="0"/>
            </a:p>
            <a:p>
              <a:pPr algn="ctr"/>
              <a:r>
                <a:rPr lang="en-US" sz="2000" dirty="0"/>
                <a:t>Center Enter Turn Sustain: Essays on Change Artistry</a:t>
              </a:r>
            </a:p>
          </p:txBody>
        </p:sp>
      </p:grpSp>
    </p:spTree>
    <p:extLst>
      <p:ext uri="{BB962C8B-B14F-4D97-AF65-F5344CB8AC3E}">
        <p14:creationId xmlns:p14="http://schemas.microsoft.com/office/powerpoint/2010/main" val="22842498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1129"/>
            <a:ext cx="12192000" cy="8135349"/>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Change Artist</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62457"/>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Be the change you wish to see.</a:t>
              </a:r>
            </a:p>
            <a:p>
              <a:pPr algn="ctr"/>
              <a:endParaRPr lang="en-US" sz="2000" dirty="0"/>
            </a:p>
            <a:p>
              <a:pPr algn="ctr"/>
              <a:r>
                <a:rPr lang="en-US" sz="2000" dirty="0" smtClean="0"/>
                <a:t>A good start is mastering and exemplifying </a:t>
              </a:r>
            </a:p>
            <a:p>
              <a:pPr algn="ctr"/>
              <a:r>
                <a:rPr lang="en-US" sz="2000" dirty="0" smtClean="0"/>
                <a:t>Lean and Agile Values and Principles</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189382"/>
              <a:ext cx="5599043" cy="1938992"/>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As a change agent, it’s never about you, or me – it’s about understanding the perspective of the people affected by change.”</a:t>
              </a:r>
            </a:p>
            <a:p>
              <a:pPr algn="ctr"/>
              <a:r>
                <a:rPr lang="en-US" sz="2000" dirty="0"/>
                <a:t>-Jason Little, Lean Change Management</a:t>
              </a:r>
            </a:p>
            <a:p>
              <a:pPr algn="ctr"/>
              <a:endParaRPr lang="en-US" sz="2000" dirty="0" smtClean="0"/>
            </a:p>
          </p:txBody>
        </p:sp>
      </p:grpSp>
      <p:grpSp>
        <p:nvGrpSpPr>
          <p:cNvPr id="13" name="Group 12"/>
          <p:cNvGrpSpPr/>
          <p:nvPr/>
        </p:nvGrpSpPr>
        <p:grpSpPr>
          <a:xfrm>
            <a:off x="0" y="3891285"/>
            <a:ext cx="6089894" cy="2966715"/>
            <a:chOff x="0" y="3891285"/>
            <a:chExt cx="6089894" cy="2966715"/>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3891285"/>
              <a:ext cx="5599043" cy="286232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“A Change Artist is someone whose presence improves everyone’s chance of making a positive change. </a:t>
              </a:r>
            </a:p>
            <a:p>
              <a:pPr algn="ctr"/>
              <a:r>
                <a:rPr lang="en-US" sz="2000" dirty="0"/>
                <a:t>Change Artists don’t drive change. They know that supporting deep change requires empathy, systems-savvy, and an array of other skills.”</a:t>
              </a:r>
            </a:p>
            <a:p>
              <a:pPr algn="ctr"/>
              <a:endParaRPr lang="en-US" sz="2000" dirty="0"/>
            </a:p>
            <a:p>
              <a:pPr algn="ctr"/>
              <a:r>
                <a:rPr lang="en-US" sz="2000" dirty="0"/>
                <a:t>Center Enter Turn Sustain: Essays on Change Artistry</a:t>
              </a:r>
            </a:p>
          </p:txBody>
        </p:sp>
      </p:grpSp>
      <p:grpSp>
        <p:nvGrpSpPr>
          <p:cNvPr id="16" name="Group 15"/>
          <p:cNvGrpSpPr/>
          <p:nvPr/>
        </p:nvGrpSpPr>
        <p:grpSpPr>
          <a:xfrm>
            <a:off x="6102106" y="4368433"/>
            <a:ext cx="6089894" cy="2554545"/>
            <a:chOff x="0" y="4368433"/>
            <a:chExt cx="6089894" cy="2554545"/>
          </a:xfrm>
        </p:grpSpPr>
        <p:sp>
          <p:nvSpPr>
            <p:cNvPr id="17" name="Rectangle 16"/>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5571" y="4368433"/>
              <a:ext cx="5599043" cy="2554545"/>
            </a:xfrm>
            <a:prstGeom prst="rect">
              <a:avLst/>
            </a:prstGeom>
            <a:noFill/>
          </p:spPr>
          <p:txBody>
            <a:bodyPr wrap="square" rtlCol="0" anchor="ctr">
              <a:spAutoFit/>
            </a:bodyPr>
            <a:lstStyle/>
            <a:p>
              <a:pPr algn="ctr"/>
              <a:endParaRPr lang="en-US" sz="2000" b="1" dirty="0" smtClean="0"/>
            </a:p>
            <a:p>
              <a:pPr algn="ctr"/>
              <a:r>
                <a:rPr lang="en-US" sz="2000" dirty="0" smtClean="0"/>
                <a:t>Builds a deep toolkit to support people and </a:t>
              </a:r>
            </a:p>
            <a:p>
              <a:pPr algn="ctr"/>
              <a:r>
                <a:rPr lang="en-US" sz="2000" dirty="0" smtClean="0"/>
                <a:t>invite them in to co-creating change...</a:t>
              </a:r>
            </a:p>
            <a:p>
              <a:pPr algn="ctr"/>
              <a:endParaRPr lang="en-US" sz="2000" dirty="0"/>
            </a:p>
            <a:p>
              <a:pPr algn="ctr"/>
              <a:r>
                <a:rPr lang="en-US" sz="2000" dirty="0" err="1" smtClean="0"/>
                <a:t>Satir</a:t>
              </a:r>
              <a:r>
                <a:rPr lang="en-US" sz="2000" dirty="0" smtClean="0"/>
                <a:t> </a:t>
              </a:r>
              <a:r>
                <a:rPr lang="en-US" sz="2000" dirty="0" err="1" smtClean="0"/>
                <a:t>Chage</a:t>
              </a:r>
              <a:r>
                <a:rPr lang="en-US" sz="2000" dirty="0" smtClean="0"/>
                <a:t> Model, </a:t>
              </a:r>
              <a:r>
                <a:rPr lang="en-US" sz="2000" dirty="0" err="1" smtClean="0"/>
                <a:t>Prosci</a:t>
              </a:r>
              <a:r>
                <a:rPr lang="en-US" sz="2000" dirty="0" smtClean="0"/>
                <a:t> ADKAR, </a:t>
              </a:r>
            </a:p>
            <a:p>
              <a:pPr algn="ctr"/>
              <a:r>
                <a:rPr lang="en-US" sz="2000" dirty="0" err="1" smtClean="0"/>
                <a:t>Kotter’s</a:t>
              </a:r>
              <a:r>
                <a:rPr lang="en-US" sz="2000" dirty="0" smtClean="0"/>
                <a:t> 8-Step Process, McKinsey 7-S Framework, </a:t>
              </a:r>
            </a:p>
            <a:p>
              <a:pPr algn="ctr"/>
              <a:r>
                <a:rPr lang="en-US" sz="2000" dirty="0" smtClean="0"/>
                <a:t>Lean Change Management</a:t>
              </a:r>
              <a:endParaRPr lang="en-US" sz="2000" dirty="0"/>
            </a:p>
            <a:p>
              <a:pPr algn="ctr"/>
              <a:endParaRPr lang="en-US" sz="2000" b="1" dirty="0" smtClean="0"/>
            </a:p>
          </p:txBody>
        </p:sp>
      </p:grpSp>
    </p:spTree>
    <p:extLst>
      <p:ext uri="{BB962C8B-B14F-4D97-AF65-F5344CB8AC3E}">
        <p14:creationId xmlns:p14="http://schemas.microsoft.com/office/powerpoint/2010/main" val="22842498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1784" cy="816785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Lifelong Learner</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3123288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1784" cy="816785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Lifelong Learner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324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Learning is a lifelong process of keeping abreast of change. And the most pressing task is </a:t>
              </a:r>
              <a:endParaRPr lang="en-US" sz="2000" dirty="0" smtClean="0"/>
            </a:p>
            <a:p>
              <a:pPr algn="ctr"/>
              <a:r>
                <a:rPr lang="en-US" sz="2000" dirty="0" smtClean="0"/>
                <a:t>to </a:t>
              </a:r>
              <a:r>
                <a:rPr lang="en-US" sz="2000" dirty="0"/>
                <a:t>teach people how to learn.”</a:t>
              </a:r>
            </a:p>
            <a:p>
              <a:pPr algn="ctr"/>
              <a:r>
                <a:rPr lang="en-US" sz="2000" dirty="0"/>
                <a:t>-Peter </a:t>
              </a:r>
              <a:r>
                <a:rPr lang="en-US" sz="2000" dirty="0" smtClean="0"/>
                <a:t>Drucker</a:t>
              </a:r>
              <a:endParaRPr lang="en-US" sz="2000" dirty="0"/>
            </a:p>
          </p:txBody>
        </p:sp>
      </p:grpSp>
    </p:spTree>
    <p:extLst>
      <p:ext uri="{BB962C8B-B14F-4D97-AF65-F5344CB8AC3E}">
        <p14:creationId xmlns:p14="http://schemas.microsoft.com/office/powerpoint/2010/main" val="18208737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1784" cy="816785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Lifelong Learner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324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Learning is a lifelong process of keeping abreast of change. And the most pressing task is </a:t>
              </a:r>
              <a:endParaRPr lang="en-US" sz="2000" dirty="0" smtClean="0"/>
            </a:p>
            <a:p>
              <a:pPr algn="ctr"/>
              <a:r>
                <a:rPr lang="en-US" sz="2000" dirty="0" smtClean="0"/>
                <a:t>to </a:t>
              </a:r>
              <a:r>
                <a:rPr lang="en-US" sz="2000" dirty="0"/>
                <a:t>teach people how to learn.”</a:t>
              </a:r>
            </a:p>
            <a:p>
              <a:pPr algn="ctr"/>
              <a:r>
                <a:rPr lang="en-US" sz="2000" dirty="0"/>
                <a:t>-Peter </a:t>
              </a:r>
              <a:r>
                <a:rPr lang="en-US" sz="2000" dirty="0" smtClean="0"/>
                <a:t>Drucker</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303558"/>
              <a:ext cx="5599043" cy="1323439"/>
            </a:xfrm>
            <a:prstGeom prst="rect">
              <a:avLst/>
            </a:prstGeom>
            <a:noFill/>
          </p:spPr>
          <p:txBody>
            <a:bodyPr wrap="square" rtlCol="0" anchor="ctr">
              <a:spAutoFit/>
            </a:bodyPr>
            <a:lstStyle/>
            <a:p>
              <a:pPr algn="ctr"/>
              <a:endParaRPr lang="en-US" sz="2000" b="1" dirty="0" smtClean="0"/>
            </a:p>
            <a:p>
              <a:pPr algn="ctr"/>
              <a:r>
                <a:rPr lang="en-US" sz="2000" dirty="0"/>
                <a:t>It’s a Mindset...</a:t>
              </a:r>
            </a:p>
            <a:p>
              <a:pPr algn="ctr"/>
              <a:endParaRPr lang="en-US" sz="2000" dirty="0"/>
            </a:p>
            <a:p>
              <a:pPr algn="ctr"/>
              <a:r>
                <a:rPr lang="en-US" sz="2000" dirty="0"/>
                <a:t>Mentally restless for new and better ways of </a:t>
              </a:r>
              <a:r>
                <a:rPr lang="en-US" sz="2000" dirty="0" smtClean="0"/>
                <a:t>working</a:t>
              </a:r>
              <a:endParaRPr lang="en-US" sz="2000" dirty="0"/>
            </a:p>
          </p:txBody>
        </p:sp>
      </p:grpSp>
    </p:spTree>
    <p:extLst>
      <p:ext uri="{BB962C8B-B14F-4D97-AF65-F5344CB8AC3E}">
        <p14:creationId xmlns:p14="http://schemas.microsoft.com/office/powerpoint/2010/main" val="18208737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1784" cy="816785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Lifelong Learner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324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Learning is a lifelong process of keeping abreast of change. And the most pressing task is </a:t>
              </a:r>
              <a:endParaRPr lang="en-US" sz="2000" dirty="0" smtClean="0"/>
            </a:p>
            <a:p>
              <a:pPr algn="ctr"/>
              <a:r>
                <a:rPr lang="en-US" sz="2000" dirty="0" smtClean="0"/>
                <a:t>to </a:t>
              </a:r>
              <a:r>
                <a:rPr lang="en-US" sz="2000" dirty="0"/>
                <a:t>teach people how to learn.”</a:t>
              </a:r>
            </a:p>
            <a:p>
              <a:pPr algn="ctr"/>
              <a:r>
                <a:rPr lang="en-US" sz="2000" dirty="0"/>
                <a:t>-Peter </a:t>
              </a:r>
              <a:r>
                <a:rPr lang="en-US" sz="2000" dirty="0" smtClean="0"/>
                <a:t>Drucker</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303558"/>
              <a:ext cx="5599043" cy="1323439"/>
            </a:xfrm>
            <a:prstGeom prst="rect">
              <a:avLst/>
            </a:prstGeom>
            <a:noFill/>
          </p:spPr>
          <p:txBody>
            <a:bodyPr wrap="square" rtlCol="0" anchor="ctr">
              <a:spAutoFit/>
            </a:bodyPr>
            <a:lstStyle/>
            <a:p>
              <a:pPr algn="ctr"/>
              <a:endParaRPr lang="en-US" sz="2000" b="1" dirty="0" smtClean="0"/>
            </a:p>
            <a:p>
              <a:pPr algn="ctr"/>
              <a:r>
                <a:rPr lang="en-US" sz="2000" dirty="0"/>
                <a:t>It’s a Mindset...</a:t>
              </a:r>
            </a:p>
            <a:p>
              <a:pPr algn="ctr"/>
              <a:endParaRPr lang="en-US" sz="2000" dirty="0"/>
            </a:p>
            <a:p>
              <a:pPr algn="ctr"/>
              <a:r>
                <a:rPr lang="en-US" sz="2000" dirty="0"/>
                <a:t>Mentally restless for new and better ways of </a:t>
              </a:r>
              <a:r>
                <a:rPr lang="en-US" sz="2000" dirty="0" smtClean="0"/>
                <a:t>working</a:t>
              </a:r>
              <a:endParaRPr lang="en-US" sz="2000" dirty="0"/>
            </a:p>
          </p:txBody>
        </p:sp>
      </p:grpSp>
      <p:grpSp>
        <p:nvGrpSpPr>
          <p:cNvPr id="13" name="Group 12"/>
          <p:cNvGrpSpPr/>
          <p:nvPr/>
        </p:nvGrpSpPr>
        <p:grpSpPr>
          <a:xfrm>
            <a:off x="0" y="4295225"/>
            <a:ext cx="6089894" cy="2562775"/>
            <a:chOff x="0" y="4295225"/>
            <a:chExt cx="6089894" cy="2562775"/>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4295225"/>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It’s a practice...</a:t>
              </a:r>
            </a:p>
            <a:p>
              <a:pPr algn="ctr"/>
              <a:endParaRPr lang="en-US" sz="2000" dirty="0"/>
            </a:p>
            <a:p>
              <a:pPr algn="ctr"/>
              <a:r>
                <a:rPr lang="en-US" sz="2000" dirty="0"/>
                <a:t>Searching for and discovering new sources of information that can lead you to greater understanding and </a:t>
              </a:r>
              <a:r>
                <a:rPr lang="en-US" sz="2000" dirty="0" smtClean="0"/>
                <a:t>skill</a:t>
              </a:r>
              <a:endParaRPr lang="en-US" sz="2000" dirty="0"/>
            </a:p>
          </p:txBody>
        </p:sp>
      </p:grpSp>
    </p:spTree>
    <p:extLst>
      <p:ext uri="{BB962C8B-B14F-4D97-AF65-F5344CB8AC3E}">
        <p14:creationId xmlns:p14="http://schemas.microsoft.com/office/powerpoint/2010/main" val="18208737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51784" cy="8167856"/>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Lifelong Learner</a:t>
            </a:r>
            <a:endParaRPr lang="en-US" sz="6600" b="1" cap="small" spc="400" dirty="0">
              <a:solidFill>
                <a:schemeClr val="bg1"/>
              </a:solidFill>
              <a:latin typeface="Avenir Medium"/>
              <a:cs typeface="Avenir Medium"/>
            </a:endParaRPr>
          </a:p>
        </p:txBody>
      </p:sp>
      <p:grpSp>
        <p:nvGrpSpPr>
          <p:cNvPr id="6" name="Group 5"/>
          <p:cNvGrpSpPr/>
          <p:nvPr/>
        </p:nvGrpSpPr>
        <p:grpSpPr>
          <a:xfrm>
            <a:off x="0" y="5868"/>
            <a:ext cx="6089894" cy="2352140"/>
            <a:chOff x="0" y="12210"/>
            <a:chExt cx="6089894" cy="2352140"/>
          </a:xfrm>
        </p:grpSpPr>
        <p:sp>
          <p:nvSpPr>
            <p:cNvPr id="8" name="Rectangle 7"/>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913" y="232484"/>
              <a:ext cx="5599043" cy="1631216"/>
            </a:xfrm>
            <a:prstGeom prst="rect">
              <a:avLst/>
            </a:prstGeom>
            <a:noFill/>
          </p:spPr>
          <p:txBody>
            <a:bodyPr wrap="square" rtlCol="0" anchor="ctr">
              <a:spAutoFit/>
            </a:bodyPr>
            <a:lstStyle/>
            <a:p>
              <a:pPr algn="ctr"/>
              <a:endParaRPr lang="en-US" sz="2000" b="1" dirty="0" smtClean="0"/>
            </a:p>
            <a:p>
              <a:pPr algn="ctr"/>
              <a:r>
                <a:rPr lang="en-US" sz="2000" dirty="0" smtClean="0"/>
                <a:t>“</a:t>
              </a:r>
              <a:r>
                <a:rPr lang="en-US" sz="2000" dirty="0"/>
                <a:t>Learning is a lifelong process of keeping abreast of change. And the most pressing task is </a:t>
              </a:r>
              <a:endParaRPr lang="en-US" sz="2000" dirty="0" smtClean="0"/>
            </a:p>
            <a:p>
              <a:pPr algn="ctr"/>
              <a:r>
                <a:rPr lang="en-US" sz="2000" dirty="0" smtClean="0"/>
                <a:t>to </a:t>
              </a:r>
              <a:r>
                <a:rPr lang="en-US" sz="2000" dirty="0"/>
                <a:t>teach people how to learn.”</a:t>
              </a:r>
            </a:p>
            <a:p>
              <a:pPr algn="ctr"/>
              <a:r>
                <a:rPr lang="en-US" sz="2000" dirty="0"/>
                <a:t>-Peter </a:t>
              </a:r>
              <a:r>
                <a:rPr lang="en-US" sz="2000" dirty="0" smtClean="0"/>
                <a:t>Drucker</a:t>
              </a:r>
              <a:endParaRPr lang="en-US" sz="2000" dirty="0"/>
            </a:p>
          </p:txBody>
        </p:sp>
      </p:grpSp>
      <p:grpSp>
        <p:nvGrpSpPr>
          <p:cNvPr id="10" name="Group 9"/>
          <p:cNvGrpSpPr/>
          <p:nvPr/>
        </p:nvGrpSpPr>
        <p:grpSpPr>
          <a:xfrm>
            <a:off x="6102106" y="0"/>
            <a:ext cx="6089894" cy="2352140"/>
            <a:chOff x="0" y="-1"/>
            <a:chExt cx="6089894" cy="2352140"/>
          </a:xfrm>
        </p:grpSpPr>
        <p:sp>
          <p:nvSpPr>
            <p:cNvPr id="11" name="Rectangle 10"/>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31913" y="303558"/>
              <a:ext cx="5599043" cy="1323439"/>
            </a:xfrm>
            <a:prstGeom prst="rect">
              <a:avLst/>
            </a:prstGeom>
            <a:noFill/>
          </p:spPr>
          <p:txBody>
            <a:bodyPr wrap="square" rtlCol="0" anchor="ctr">
              <a:spAutoFit/>
            </a:bodyPr>
            <a:lstStyle/>
            <a:p>
              <a:pPr algn="ctr"/>
              <a:endParaRPr lang="en-US" sz="2000" b="1" dirty="0" smtClean="0"/>
            </a:p>
            <a:p>
              <a:pPr algn="ctr"/>
              <a:r>
                <a:rPr lang="en-US" sz="2000" dirty="0"/>
                <a:t>It’s a Mindset...</a:t>
              </a:r>
            </a:p>
            <a:p>
              <a:pPr algn="ctr"/>
              <a:endParaRPr lang="en-US" sz="2000" dirty="0"/>
            </a:p>
            <a:p>
              <a:pPr algn="ctr"/>
              <a:r>
                <a:rPr lang="en-US" sz="2000" dirty="0"/>
                <a:t>Mentally restless for new and better ways of </a:t>
              </a:r>
              <a:r>
                <a:rPr lang="en-US" sz="2000" dirty="0" smtClean="0"/>
                <a:t>working</a:t>
              </a:r>
              <a:endParaRPr lang="en-US" sz="2000" dirty="0"/>
            </a:p>
          </p:txBody>
        </p:sp>
      </p:grpSp>
      <p:grpSp>
        <p:nvGrpSpPr>
          <p:cNvPr id="13" name="Group 12"/>
          <p:cNvGrpSpPr/>
          <p:nvPr/>
        </p:nvGrpSpPr>
        <p:grpSpPr>
          <a:xfrm>
            <a:off x="0" y="4295225"/>
            <a:ext cx="6089894" cy="2562775"/>
            <a:chOff x="0" y="4295225"/>
            <a:chExt cx="6089894" cy="2562775"/>
          </a:xfrm>
        </p:grpSpPr>
        <p:sp>
          <p:nvSpPr>
            <p:cNvPr id="14" name="Rectangle 13"/>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25571" y="4295225"/>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It’s a practice...</a:t>
              </a:r>
            </a:p>
            <a:p>
              <a:pPr algn="ctr"/>
              <a:endParaRPr lang="en-US" sz="2000" dirty="0"/>
            </a:p>
            <a:p>
              <a:pPr algn="ctr"/>
              <a:r>
                <a:rPr lang="en-US" sz="2000" dirty="0"/>
                <a:t>Searching for and discovering new sources of information that can lead you to greater understanding and </a:t>
              </a:r>
              <a:r>
                <a:rPr lang="en-US" sz="2000" dirty="0" smtClean="0"/>
                <a:t>skill</a:t>
              </a:r>
              <a:endParaRPr lang="en-US" sz="2000" dirty="0"/>
            </a:p>
          </p:txBody>
        </p:sp>
      </p:grpSp>
      <p:grpSp>
        <p:nvGrpSpPr>
          <p:cNvPr id="16" name="Group 15"/>
          <p:cNvGrpSpPr/>
          <p:nvPr/>
        </p:nvGrpSpPr>
        <p:grpSpPr>
          <a:xfrm>
            <a:off x="6102106" y="4190180"/>
            <a:ext cx="6089894" cy="2667820"/>
            <a:chOff x="0" y="4190180"/>
            <a:chExt cx="6089894" cy="2667820"/>
          </a:xfrm>
        </p:grpSpPr>
        <p:sp>
          <p:nvSpPr>
            <p:cNvPr id="17" name="Rectangle 16"/>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5571" y="4190180"/>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a:t>Ultimately, it’s a habit</a:t>
              </a:r>
            </a:p>
            <a:p>
              <a:pPr algn="ctr"/>
              <a:endParaRPr lang="en-US" sz="2000" dirty="0"/>
            </a:p>
            <a:p>
              <a:pPr algn="ctr"/>
              <a:r>
                <a:rPr lang="en-US" sz="2000" dirty="0"/>
                <a:t>The desire to learn and grow is evidenced throughout your daily life from how you interact with others to how you spend moments of free time</a:t>
              </a:r>
            </a:p>
          </p:txBody>
        </p:sp>
      </p:grpSp>
    </p:spTree>
    <p:extLst>
      <p:ext uri="{BB962C8B-B14F-4D97-AF65-F5344CB8AC3E}">
        <p14:creationId xmlns:p14="http://schemas.microsoft.com/office/powerpoint/2010/main" val="18208737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llarphotoclub_8538006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6173645" y="1"/>
            <a:ext cx="6018355" cy="6858000"/>
          </a:xfrm>
          <a:prstGeom prst="rect">
            <a:avLst/>
          </a:prstGeom>
          <a:solidFill>
            <a:schemeClr val="bg1">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440412" y="209836"/>
            <a:ext cx="1021464" cy="2215991"/>
          </a:xfrm>
          <a:prstGeom prst="rect">
            <a:avLst/>
          </a:prstGeom>
          <a:noFill/>
        </p:spPr>
        <p:txBody>
          <a:bodyPr wrap="square" rtlCol="0">
            <a:spAutoFit/>
          </a:bodyPr>
          <a:lstStyle/>
          <a:p>
            <a:r>
              <a:rPr lang="en-US" sz="13800" dirty="0" smtClean="0">
                <a:solidFill>
                  <a:schemeClr val="bg1"/>
                </a:solidFill>
                <a:latin typeface="Times New Roman"/>
                <a:cs typeface="Times New Roman"/>
              </a:rPr>
              <a:t>“</a:t>
            </a:r>
          </a:p>
        </p:txBody>
      </p:sp>
      <p:sp>
        <p:nvSpPr>
          <p:cNvPr id="5" name="TextBox 4"/>
          <p:cNvSpPr txBox="1"/>
          <p:nvPr/>
        </p:nvSpPr>
        <p:spPr>
          <a:xfrm>
            <a:off x="6605070" y="1632305"/>
            <a:ext cx="5148731" cy="4093428"/>
          </a:xfrm>
          <a:prstGeom prst="rect">
            <a:avLst/>
          </a:prstGeom>
          <a:noFill/>
        </p:spPr>
        <p:txBody>
          <a:bodyPr wrap="square" rtlCol="0">
            <a:spAutoFit/>
          </a:bodyPr>
          <a:lstStyle/>
          <a:p>
            <a:r>
              <a:rPr lang="en-US" sz="2600" dirty="0">
                <a:solidFill>
                  <a:schemeClr val="bg1"/>
                </a:solidFill>
                <a:latin typeface="Avenir Light"/>
                <a:cs typeface="Avenir Light"/>
              </a:rPr>
              <a:t>A persons life is an accumulation of time - just one hour is</a:t>
            </a:r>
          </a:p>
          <a:p>
            <a:r>
              <a:rPr lang="en-US" sz="2600" dirty="0">
                <a:solidFill>
                  <a:schemeClr val="bg1"/>
                </a:solidFill>
                <a:latin typeface="Avenir Light"/>
                <a:cs typeface="Avenir Light"/>
              </a:rPr>
              <a:t>equivalent to a person’s life. Employee’s provide their precious</a:t>
            </a:r>
          </a:p>
          <a:p>
            <a:r>
              <a:rPr lang="en-US" sz="2600" dirty="0">
                <a:solidFill>
                  <a:schemeClr val="bg1"/>
                </a:solidFill>
                <a:latin typeface="Avenir Light"/>
                <a:cs typeface="Avenir Light"/>
              </a:rPr>
              <a:t>hours of life to the company, so we have to use it effectively.</a:t>
            </a:r>
          </a:p>
          <a:p>
            <a:r>
              <a:rPr lang="en-US" sz="2600" dirty="0">
                <a:solidFill>
                  <a:schemeClr val="bg1"/>
                </a:solidFill>
                <a:latin typeface="Avenir Light"/>
                <a:cs typeface="Avenir Light"/>
              </a:rPr>
              <a:t>Otherwise, we are wasting their lives</a:t>
            </a:r>
            <a:r>
              <a:rPr lang="en-US" sz="2600" dirty="0" smtClean="0">
                <a:solidFill>
                  <a:schemeClr val="bg1"/>
                </a:solidFill>
                <a:latin typeface="Avenir Light"/>
                <a:cs typeface="Avenir Light"/>
              </a:rPr>
              <a:t>.</a:t>
            </a:r>
          </a:p>
          <a:p>
            <a:endParaRPr lang="en-US" sz="2600" dirty="0">
              <a:solidFill>
                <a:schemeClr val="bg1"/>
              </a:solidFill>
              <a:latin typeface="Avenir Light"/>
              <a:cs typeface="Avenir Light"/>
            </a:endParaRPr>
          </a:p>
          <a:p>
            <a:r>
              <a:rPr lang="en-US" sz="2600" dirty="0">
                <a:solidFill>
                  <a:schemeClr val="bg1"/>
                </a:solidFill>
                <a:latin typeface="Avenir Light"/>
                <a:cs typeface="Avenir Light"/>
              </a:rPr>
              <a:t>Eiji Toyoda</a:t>
            </a:r>
            <a:endParaRPr lang="en-US" sz="2600" b="1" dirty="0" smtClean="0"/>
          </a:p>
        </p:txBody>
      </p:sp>
    </p:spTree>
    <p:extLst>
      <p:ext uri="{BB962C8B-B14F-4D97-AF65-F5344CB8AC3E}">
        <p14:creationId xmlns:p14="http://schemas.microsoft.com/office/powerpoint/2010/main" val="1431539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llarphotoclub_8686662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593396" y="664202"/>
            <a:ext cx="4192557" cy="5232202"/>
          </a:xfrm>
          <a:prstGeom prst="rect">
            <a:avLst/>
          </a:prstGeom>
          <a:noFill/>
        </p:spPr>
        <p:txBody>
          <a:bodyPr wrap="square" rtlCol="0">
            <a:spAutoFit/>
          </a:bodyPr>
          <a:lstStyle/>
          <a:p>
            <a:pPr>
              <a:spcBef>
                <a:spcPts val="1600"/>
              </a:spcBef>
            </a:pPr>
            <a:r>
              <a:rPr lang="en-US" sz="3200" b="1" dirty="0" smtClean="0">
                <a:solidFill>
                  <a:srgbClr val="FFFFFF"/>
                </a:solidFill>
                <a:latin typeface="Avenir Light"/>
                <a:cs typeface="Avenir Light"/>
              </a:rPr>
              <a:t>Vision</a:t>
            </a:r>
          </a:p>
          <a:p>
            <a:pPr>
              <a:spcBef>
                <a:spcPts val="1600"/>
              </a:spcBef>
            </a:pPr>
            <a:r>
              <a:rPr lang="en-US" sz="3200" b="1" dirty="0" smtClean="0">
                <a:solidFill>
                  <a:srgbClr val="FFFFFF"/>
                </a:solidFill>
                <a:latin typeface="Avenir Light"/>
                <a:cs typeface="Avenir Light"/>
              </a:rPr>
              <a:t>Purpose</a:t>
            </a:r>
          </a:p>
          <a:p>
            <a:pPr>
              <a:spcBef>
                <a:spcPts val="1600"/>
              </a:spcBef>
            </a:pPr>
            <a:r>
              <a:rPr lang="en-US" sz="3200" b="1" dirty="0" smtClean="0">
                <a:solidFill>
                  <a:srgbClr val="FFFFFF"/>
                </a:solidFill>
                <a:latin typeface="Avenir Light"/>
                <a:cs typeface="Avenir Light"/>
              </a:rPr>
              <a:t>Servant Leader</a:t>
            </a:r>
          </a:p>
          <a:p>
            <a:pPr>
              <a:spcBef>
                <a:spcPts val="1600"/>
              </a:spcBef>
            </a:pPr>
            <a:r>
              <a:rPr lang="en-US" sz="3200" b="1" dirty="0" smtClean="0">
                <a:solidFill>
                  <a:srgbClr val="FFFFFF"/>
                </a:solidFill>
                <a:latin typeface="Avenir Light"/>
                <a:cs typeface="Avenir Light"/>
              </a:rPr>
              <a:t>Facilitator</a:t>
            </a:r>
          </a:p>
          <a:p>
            <a:pPr>
              <a:spcBef>
                <a:spcPts val="1600"/>
              </a:spcBef>
            </a:pPr>
            <a:r>
              <a:rPr lang="en-US" sz="3200" b="1" dirty="0" smtClean="0">
                <a:solidFill>
                  <a:srgbClr val="FFFFFF"/>
                </a:solidFill>
                <a:latin typeface="Avenir Light"/>
                <a:cs typeface="Avenir Light"/>
              </a:rPr>
              <a:t>Coach</a:t>
            </a:r>
          </a:p>
          <a:p>
            <a:pPr>
              <a:spcBef>
                <a:spcPts val="1600"/>
              </a:spcBef>
            </a:pPr>
            <a:r>
              <a:rPr lang="en-US" sz="3200" b="1" dirty="0" smtClean="0">
                <a:solidFill>
                  <a:srgbClr val="FFFFFF"/>
                </a:solidFill>
                <a:latin typeface="Avenir Light"/>
                <a:cs typeface="Avenir Light"/>
              </a:rPr>
              <a:t>Change Artist</a:t>
            </a:r>
          </a:p>
          <a:p>
            <a:pPr>
              <a:spcBef>
                <a:spcPts val="1600"/>
              </a:spcBef>
            </a:pPr>
            <a:r>
              <a:rPr lang="en-US" sz="3200" b="1" dirty="0" smtClean="0">
                <a:solidFill>
                  <a:srgbClr val="FFFFFF"/>
                </a:solidFill>
                <a:latin typeface="Avenir Light"/>
                <a:cs typeface="Avenir Light"/>
              </a:rPr>
              <a:t>Lifelong Learner</a:t>
            </a:r>
          </a:p>
          <a:p>
            <a:endParaRPr lang="en-US" sz="2000" b="1" dirty="0" smtClean="0">
              <a:solidFill>
                <a:srgbClr val="FFFFFF"/>
              </a:solidFill>
            </a:endParaRPr>
          </a:p>
        </p:txBody>
      </p:sp>
    </p:spTree>
    <p:extLst>
      <p:ext uri="{BB962C8B-B14F-4D97-AF65-F5344CB8AC3E}">
        <p14:creationId xmlns:p14="http://schemas.microsoft.com/office/powerpoint/2010/main" val="1789898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llarphotoclub_8686662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593396" y="664202"/>
            <a:ext cx="4192557" cy="5232202"/>
          </a:xfrm>
          <a:prstGeom prst="rect">
            <a:avLst/>
          </a:prstGeom>
          <a:noFill/>
        </p:spPr>
        <p:txBody>
          <a:bodyPr wrap="square" rtlCol="0">
            <a:spAutoFit/>
          </a:bodyPr>
          <a:lstStyle/>
          <a:p>
            <a:pPr>
              <a:spcBef>
                <a:spcPts val="1600"/>
              </a:spcBef>
            </a:pPr>
            <a:r>
              <a:rPr lang="en-US" sz="3200" b="1" dirty="0" smtClean="0">
                <a:solidFill>
                  <a:srgbClr val="FFFFFF"/>
                </a:solidFill>
                <a:latin typeface="Avenir Light"/>
                <a:cs typeface="Avenir Light"/>
              </a:rPr>
              <a:t>Vision</a:t>
            </a:r>
          </a:p>
          <a:p>
            <a:pPr>
              <a:spcBef>
                <a:spcPts val="1600"/>
              </a:spcBef>
            </a:pPr>
            <a:r>
              <a:rPr lang="en-US" sz="3200" b="1" dirty="0" smtClean="0">
                <a:solidFill>
                  <a:srgbClr val="FFFFFF"/>
                </a:solidFill>
                <a:latin typeface="Avenir Light"/>
                <a:cs typeface="Avenir Light"/>
              </a:rPr>
              <a:t>Purpose</a:t>
            </a:r>
          </a:p>
          <a:p>
            <a:pPr>
              <a:spcBef>
                <a:spcPts val="1600"/>
              </a:spcBef>
            </a:pPr>
            <a:r>
              <a:rPr lang="en-US" sz="3200" b="1" dirty="0" smtClean="0">
                <a:solidFill>
                  <a:srgbClr val="FFFFFF"/>
                </a:solidFill>
                <a:latin typeface="Avenir Light"/>
                <a:cs typeface="Avenir Light"/>
              </a:rPr>
              <a:t>Servant Leader</a:t>
            </a:r>
          </a:p>
          <a:p>
            <a:pPr>
              <a:spcBef>
                <a:spcPts val="1600"/>
              </a:spcBef>
            </a:pPr>
            <a:r>
              <a:rPr lang="en-US" sz="3200" b="1" dirty="0" smtClean="0">
                <a:solidFill>
                  <a:srgbClr val="FFFFFF"/>
                </a:solidFill>
                <a:latin typeface="Avenir Light"/>
                <a:cs typeface="Avenir Light"/>
              </a:rPr>
              <a:t>Facilitator</a:t>
            </a:r>
          </a:p>
          <a:p>
            <a:pPr>
              <a:spcBef>
                <a:spcPts val="1600"/>
              </a:spcBef>
            </a:pPr>
            <a:r>
              <a:rPr lang="en-US" sz="3200" b="1" dirty="0" smtClean="0">
                <a:solidFill>
                  <a:srgbClr val="FFFFFF"/>
                </a:solidFill>
                <a:latin typeface="Avenir Light"/>
                <a:cs typeface="Avenir Light"/>
              </a:rPr>
              <a:t>Coach</a:t>
            </a:r>
          </a:p>
          <a:p>
            <a:pPr>
              <a:spcBef>
                <a:spcPts val="1600"/>
              </a:spcBef>
            </a:pPr>
            <a:r>
              <a:rPr lang="en-US" sz="3200" b="1" dirty="0" smtClean="0">
                <a:solidFill>
                  <a:srgbClr val="FFFFFF"/>
                </a:solidFill>
                <a:latin typeface="Avenir Light"/>
                <a:cs typeface="Avenir Light"/>
              </a:rPr>
              <a:t>Change Artist</a:t>
            </a:r>
          </a:p>
          <a:p>
            <a:pPr>
              <a:spcBef>
                <a:spcPts val="1600"/>
              </a:spcBef>
            </a:pPr>
            <a:r>
              <a:rPr lang="en-US" sz="3200" b="1" dirty="0" smtClean="0">
                <a:solidFill>
                  <a:srgbClr val="FFFFFF"/>
                </a:solidFill>
                <a:latin typeface="Avenir Light"/>
                <a:cs typeface="Avenir Light"/>
              </a:rPr>
              <a:t>Lifelong Learner</a:t>
            </a:r>
          </a:p>
          <a:p>
            <a:endParaRPr lang="en-US" sz="2000" b="1" dirty="0" smtClean="0">
              <a:solidFill>
                <a:srgbClr val="FFFFFF"/>
              </a:solidFill>
            </a:endParaRPr>
          </a:p>
        </p:txBody>
      </p:sp>
      <p:grpSp>
        <p:nvGrpSpPr>
          <p:cNvPr id="14" name="Group 13"/>
          <p:cNvGrpSpPr/>
          <p:nvPr/>
        </p:nvGrpSpPr>
        <p:grpSpPr>
          <a:xfrm>
            <a:off x="5873897" y="2"/>
            <a:ext cx="6318102" cy="6857998"/>
            <a:chOff x="5873897" y="2"/>
            <a:chExt cx="6318102" cy="6857998"/>
          </a:xfrm>
        </p:grpSpPr>
        <p:sp>
          <p:nvSpPr>
            <p:cNvPr id="7" name="Rectangle 6"/>
            <p:cNvSpPr/>
            <p:nvPr/>
          </p:nvSpPr>
          <p:spPr>
            <a:xfrm>
              <a:off x="5873897" y="2"/>
              <a:ext cx="6318102" cy="6857998"/>
            </a:xfrm>
            <a:prstGeom prst="rect">
              <a:avLst/>
            </a:prstGeom>
            <a:solidFill>
              <a:schemeClr val="bg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88168" y="1476469"/>
              <a:ext cx="3907789" cy="3539430"/>
            </a:xfrm>
            <a:prstGeom prst="rect">
              <a:avLst/>
            </a:prstGeom>
            <a:noFill/>
          </p:spPr>
          <p:txBody>
            <a:bodyPr wrap="square" rtlCol="0">
              <a:spAutoFit/>
            </a:bodyPr>
            <a:lstStyle/>
            <a:p>
              <a:r>
                <a:rPr lang="en-US" sz="3200" b="1" dirty="0" smtClean="0">
                  <a:solidFill>
                    <a:srgbClr val="FFFF00"/>
                  </a:solidFill>
                  <a:latin typeface="Avenir Light"/>
                  <a:cs typeface="Avenir Light"/>
                </a:rPr>
                <a:t>Don't </a:t>
              </a:r>
              <a:r>
                <a:rPr lang="en-US" sz="3200" b="1" dirty="0">
                  <a:solidFill>
                    <a:srgbClr val="FFFF00"/>
                  </a:solidFill>
                  <a:latin typeface="Avenir Light"/>
                  <a:cs typeface="Avenir Light"/>
                </a:rPr>
                <a:t>get set into one form, adapt it and build your own, and let it grow, be like </a:t>
              </a:r>
              <a:r>
                <a:rPr lang="en-US" sz="3200" b="1" dirty="0" smtClean="0">
                  <a:solidFill>
                    <a:srgbClr val="FFFF00"/>
                  </a:solidFill>
                  <a:latin typeface="Avenir Light"/>
                  <a:cs typeface="Avenir Light"/>
                </a:rPr>
                <a:t>water.</a:t>
              </a:r>
            </a:p>
            <a:p>
              <a:endParaRPr lang="en-US" sz="3200" b="1" i="1" dirty="0">
                <a:solidFill>
                  <a:srgbClr val="FFFF00"/>
                </a:solidFill>
                <a:latin typeface="Avenir Light"/>
                <a:cs typeface="Avenir Light"/>
              </a:endParaRPr>
            </a:p>
            <a:p>
              <a:pPr algn="r"/>
              <a:r>
                <a:rPr lang="en-US" sz="3200" b="1" dirty="0" smtClean="0">
                  <a:solidFill>
                    <a:srgbClr val="FFFF00"/>
                  </a:solidFill>
                  <a:latin typeface="Avenir Light"/>
                  <a:cs typeface="Avenir Light"/>
                </a:rPr>
                <a:t>Bruce Lee</a:t>
              </a:r>
              <a:endParaRPr lang="en-US" sz="2000" b="1" dirty="0" smtClean="0">
                <a:solidFill>
                  <a:srgbClr val="FFFF00"/>
                </a:solidFill>
              </a:endParaRPr>
            </a:p>
          </p:txBody>
        </p:sp>
        <p:sp>
          <p:nvSpPr>
            <p:cNvPr id="12" name="TextBox 11"/>
            <p:cNvSpPr txBox="1"/>
            <p:nvPr/>
          </p:nvSpPr>
          <p:spPr>
            <a:xfrm>
              <a:off x="6460044" y="979068"/>
              <a:ext cx="1021464" cy="1862048"/>
            </a:xfrm>
            <a:prstGeom prst="rect">
              <a:avLst/>
            </a:prstGeom>
            <a:noFill/>
          </p:spPr>
          <p:txBody>
            <a:bodyPr wrap="square" rtlCol="0">
              <a:spAutoFit/>
            </a:bodyPr>
            <a:lstStyle/>
            <a:p>
              <a:r>
                <a:rPr lang="en-US" sz="11500" dirty="0" smtClean="0">
                  <a:solidFill>
                    <a:srgbClr val="FFFF00"/>
                  </a:solidFill>
                  <a:latin typeface="Times New Roman"/>
                  <a:cs typeface="Times New Roman"/>
                </a:rPr>
                <a:t>“</a:t>
              </a:r>
            </a:p>
          </p:txBody>
        </p:sp>
      </p:grpSp>
    </p:spTree>
    <p:extLst>
      <p:ext uri="{BB962C8B-B14F-4D97-AF65-F5344CB8AC3E}">
        <p14:creationId xmlns:p14="http://schemas.microsoft.com/office/powerpoint/2010/main" val="555517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87172"/>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Further Study</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3617465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87172"/>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Further Study</a:t>
            </a:r>
            <a:endParaRPr lang="en-US" sz="6600" b="1" cap="small" spc="400" dirty="0">
              <a:solidFill>
                <a:schemeClr val="bg1"/>
              </a:solidFill>
              <a:latin typeface="Avenir Medium"/>
              <a:cs typeface="Avenir Medium"/>
            </a:endParaRPr>
          </a:p>
        </p:txBody>
      </p:sp>
      <p:grpSp>
        <p:nvGrpSpPr>
          <p:cNvPr id="9" name="Group 8"/>
          <p:cNvGrpSpPr/>
          <p:nvPr/>
        </p:nvGrpSpPr>
        <p:grpSpPr>
          <a:xfrm>
            <a:off x="0" y="-281702"/>
            <a:ext cx="6089894" cy="2639710"/>
            <a:chOff x="0" y="-275360"/>
            <a:chExt cx="6089894" cy="2639710"/>
          </a:xfrm>
        </p:grpSpPr>
        <p:sp>
          <p:nvSpPr>
            <p:cNvPr id="10" name="Rectangle 9"/>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275360"/>
              <a:ext cx="5599043" cy="2554545"/>
            </a:xfrm>
            <a:prstGeom prst="rect">
              <a:avLst/>
            </a:prstGeom>
            <a:noFill/>
          </p:spPr>
          <p:txBody>
            <a:bodyPr wrap="square" rtlCol="0" anchor="ctr">
              <a:spAutoFit/>
            </a:bodyPr>
            <a:lstStyle/>
            <a:p>
              <a:pPr algn="ctr"/>
              <a:endParaRPr lang="en-US" sz="2000" b="1" dirty="0" smtClean="0"/>
            </a:p>
            <a:p>
              <a:pPr algn="ctr"/>
              <a:r>
                <a:rPr lang="en-US" sz="2000" b="1" dirty="0" smtClean="0"/>
                <a:t>Training</a:t>
              </a:r>
            </a:p>
            <a:p>
              <a:pPr algn="ctr"/>
              <a:endParaRPr lang="en-US" sz="2000" dirty="0"/>
            </a:p>
            <a:p>
              <a:pPr algn="ctr"/>
              <a:r>
                <a:rPr lang="en-US" sz="2000" dirty="0" smtClean="0">
                  <a:hlinkClick r:id="rId4"/>
                </a:rPr>
                <a:t>Certified ScrumMaster</a:t>
              </a:r>
            </a:p>
            <a:p>
              <a:pPr algn="ctr"/>
              <a:r>
                <a:rPr lang="en-US" sz="2000" dirty="0" smtClean="0">
                  <a:hlinkClick r:id="rId4"/>
                </a:rPr>
                <a:t>SAFe Advanced ScrumMaster</a:t>
              </a:r>
            </a:p>
            <a:p>
              <a:pPr algn="ctr"/>
              <a:r>
                <a:rPr lang="en-US" sz="2000" dirty="0" smtClean="0">
                  <a:hlinkClick r:id="rId4"/>
                </a:rPr>
                <a:t>The Agile Facilitator</a:t>
              </a:r>
            </a:p>
            <a:p>
              <a:pPr algn="ctr"/>
              <a:r>
                <a:rPr lang="en-US" sz="2000" dirty="0" smtClean="0">
                  <a:hlinkClick r:id="rId4"/>
                </a:rPr>
                <a:t>Coaching Agile Teams</a:t>
              </a:r>
            </a:p>
            <a:p>
              <a:pPr algn="ctr"/>
              <a:r>
                <a:rPr lang="en-US" sz="2000" dirty="0" smtClean="0">
                  <a:hlinkClick r:id="rId4"/>
                </a:rPr>
                <a:t>Agile Coach </a:t>
              </a:r>
              <a:r>
                <a:rPr lang="en-US" sz="2000" dirty="0" err="1" smtClean="0">
                  <a:hlinkClick r:id="rId4"/>
                </a:rPr>
                <a:t>Bootcamp</a:t>
              </a:r>
              <a:endParaRPr lang="en-US" sz="2000" dirty="0" smtClean="0"/>
            </a:p>
          </p:txBody>
        </p:sp>
      </p:grpSp>
    </p:spTree>
    <p:extLst>
      <p:ext uri="{BB962C8B-B14F-4D97-AF65-F5344CB8AC3E}">
        <p14:creationId xmlns:p14="http://schemas.microsoft.com/office/powerpoint/2010/main" val="4294826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87172"/>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Further Study</a:t>
            </a:r>
            <a:endParaRPr lang="en-US" sz="6600" b="1" cap="small" spc="400" dirty="0">
              <a:solidFill>
                <a:schemeClr val="bg1"/>
              </a:solidFill>
              <a:latin typeface="Avenir Medium"/>
              <a:cs typeface="Avenir Medium"/>
            </a:endParaRPr>
          </a:p>
        </p:txBody>
      </p:sp>
      <p:grpSp>
        <p:nvGrpSpPr>
          <p:cNvPr id="12" name="Group 11"/>
          <p:cNvGrpSpPr/>
          <p:nvPr/>
        </p:nvGrpSpPr>
        <p:grpSpPr>
          <a:xfrm>
            <a:off x="0" y="-281702"/>
            <a:ext cx="6089894" cy="2639710"/>
            <a:chOff x="0" y="-275360"/>
            <a:chExt cx="6089894" cy="2639710"/>
          </a:xfrm>
        </p:grpSpPr>
        <p:sp>
          <p:nvSpPr>
            <p:cNvPr id="13" name="Rectangle 12"/>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31913" y="-275360"/>
              <a:ext cx="5599043" cy="2554545"/>
            </a:xfrm>
            <a:prstGeom prst="rect">
              <a:avLst/>
            </a:prstGeom>
            <a:noFill/>
          </p:spPr>
          <p:txBody>
            <a:bodyPr wrap="square" rtlCol="0" anchor="ctr">
              <a:spAutoFit/>
            </a:bodyPr>
            <a:lstStyle/>
            <a:p>
              <a:pPr algn="ctr"/>
              <a:endParaRPr lang="en-US" sz="2000" b="1" dirty="0" smtClean="0"/>
            </a:p>
            <a:p>
              <a:pPr algn="ctr"/>
              <a:r>
                <a:rPr lang="en-US" sz="2000" b="1" dirty="0" smtClean="0"/>
                <a:t>Training</a:t>
              </a:r>
            </a:p>
            <a:p>
              <a:pPr algn="ctr"/>
              <a:endParaRPr lang="en-US" sz="2000" dirty="0"/>
            </a:p>
            <a:p>
              <a:pPr algn="ctr"/>
              <a:r>
                <a:rPr lang="en-US" sz="2000" dirty="0" smtClean="0">
                  <a:hlinkClick r:id="rId4"/>
                </a:rPr>
                <a:t>Certified ScrumMaster</a:t>
              </a:r>
            </a:p>
            <a:p>
              <a:pPr algn="ctr"/>
              <a:r>
                <a:rPr lang="en-US" sz="2000" dirty="0" smtClean="0">
                  <a:hlinkClick r:id="rId4"/>
                </a:rPr>
                <a:t>SAFe Advanced ScrumMaster</a:t>
              </a:r>
            </a:p>
            <a:p>
              <a:pPr algn="ctr"/>
              <a:r>
                <a:rPr lang="en-US" sz="2000" dirty="0" smtClean="0">
                  <a:hlinkClick r:id="rId4"/>
                </a:rPr>
                <a:t>The Agile Facilitator</a:t>
              </a:r>
            </a:p>
            <a:p>
              <a:pPr algn="ctr"/>
              <a:r>
                <a:rPr lang="en-US" sz="2000" dirty="0" smtClean="0">
                  <a:hlinkClick r:id="rId4"/>
                </a:rPr>
                <a:t>Coaching Agile Teams</a:t>
              </a:r>
            </a:p>
            <a:p>
              <a:pPr algn="ctr"/>
              <a:r>
                <a:rPr lang="en-US" sz="2000" dirty="0" smtClean="0">
                  <a:hlinkClick r:id="rId4"/>
                </a:rPr>
                <a:t>Agile Coach </a:t>
              </a:r>
              <a:r>
                <a:rPr lang="en-US" sz="2000" dirty="0" err="1" smtClean="0">
                  <a:hlinkClick r:id="rId4"/>
                </a:rPr>
                <a:t>Bootcamp</a:t>
              </a:r>
              <a:endParaRPr lang="en-US" sz="2000" dirty="0" smtClean="0"/>
            </a:p>
          </p:txBody>
        </p:sp>
      </p:grpSp>
      <p:grpSp>
        <p:nvGrpSpPr>
          <p:cNvPr id="15" name="Group 14"/>
          <p:cNvGrpSpPr/>
          <p:nvPr/>
        </p:nvGrpSpPr>
        <p:grpSpPr>
          <a:xfrm>
            <a:off x="6102106" y="0"/>
            <a:ext cx="6089894" cy="2352140"/>
            <a:chOff x="0" y="-1"/>
            <a:chExt cx="6089894" cy="2352140"/>
          </a:xfrm>
        </p:grpSpPr>
        <p:sp>
          <p:nvSpPr>
            <p:cNvPr id="16" name="Rectangle 15"/>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31913" y="8822"/>
              <a:ext cx="5599043" cy="2246769"/>
            </a:xfrm>
            <a:prstGeom prst="rect">
              <a:avLst/>
            </a:prstGeom>
            <a:noFill/>
          </p:spPr>
          <p:txBody>
            <a:bodyPr wrap="square" rtlCol="0" anchor="ctr">
              <a:spAutoFit/>
            </a:bodyPr>
            <a:lstStyle/>
            <a:p>
              <a:pPr algn="ctr"/>
              <a:r>
                <a:rPr lang="en-US" sz="2000" b="1" dirty="0" smtClean="0"/>
                <a:t>Books</a:t>
              </a:r>
            </a:p>
            <a:p>
              <a:pPr algn="ctr"/>
              <a:endParaRPr lang="en-US" sz="2000" dirty="0" smtClean="0"/>
            </a:p>
            <a:p>
              <a:pPr algn="ctr"/>
              <a:r>
                <a:rPr lang="en-US" sz="2000" dirty="0" smtClean="0">
                  <a:hlinkClick r:id="rId5"/>
                </a:rPr>
                <a:t>Scrum Mastery</a:t>
              </a:r>
              <a:r>
                <a:rPr lang="en-US" sz="2000" dirty="0" smtClean="0"/>
                <a:t> by Geoff Watts</a:t>
              </a:r>
              <a:endParaRPr lang="en-US" sz="2000" dirty="0"/>
            </a:p>
            <a:p>
              <a:pPr algn="ctr"/>
              <a:r>
                <a:rPr lang="en-US" sz="2000" dirty="0" smtClean="0">
                  <a:hlinkClick r:id="rId6"/>
                </a:rPr>
                <a:t>Coaching Agile Teams</a:t>
              </a:r>
              <a:r>
                <a:rPr lang="en-US" sz="2000" dirty="0" smtClean="0"/>
                <a:t> by </a:t>
              </a:r>
              <a:r>
                <a:rPr lang="en-US" sz="2000" dirty="0" err="1" smtClean="0"/>
                <a:t>Lyssa</a:t>
              </a:r>
              <a:r>
                <a:rPr lang="en-US" sz="2000" dirty="0" smtClean="0"/>
                <a:t> Adkins</a:t>
              </a:r>
            </a:p>
            <a:p>
              <a:pPr algn="ctr"/>
              <a:r>
                <a:rPr lang="en-US" sz="2000" dirty="0" smtClean="0">
                  <a:hlinkClick r:id="rId7"/>
                </a:rPr>
                <a:t>Leading Lean Software Development</a:t>
              </a:r>
              <a:r>
                <a:rPr lang="en-US" sz="2000" dirty="0" smtClean="0"/>
                <a:t> by M. </a:t>
              </a:r>
              <a:r>
                <a:rPr lang="en-US" sz="2000" dirty="0" err="1" smtClean="0"/>
                <a:t>Poppendieck</a:t>
              </a:r>
              <a:endParaRPr lang="en-US" sz="2000" dirty="0" smtClean="0"/>
            </a:p>
            <a:p>
              <a:pPr algn="ctr"/>
              <a:r>
                <a:rPr lang="en-US" sz="2000" dirty="0" smtClean="0">
                  <a:hlinkClick r:id="rId8"/>
                </a:rPr>
                <a:t>Center Enter Turn Sustain</a:t>
              </a:r>
              <a:r>
                <a:rPr lang="en-US" sz="2000" dirty="0" smtClean="0"/>
                <a:t> by Esther Derby et al</a:t>
              </a:r>
            </a:p>
            <a:p>
              <a:pPr algn="ctr"/>
              <a:r>
                <a:rPr lang="en-US" sz="2000" dirty="0" smtClean="0">
                  <a:hlinkClick r:id="rId9"/>
                </a:rPr>
                <a:t>Lean Change Management</a:t>
              </a:r>
              <a:r>
                <a:rPr lang="en-US" sz="2000" dirty="0" smtClean="0"/>
                <a:t> by Jason Little</a:t>
              </a:r>
            </a:p>
          </p:txBody>
        </p:sp>
      </p:grpSp>
    </p:spTree>
    <p:extLst>
      <p:ext uri="{BB962C8B-B14F-4D97-AF65-F5344CB8AC3E}">
        <p14:creationId xmlns:p14="http://schemas.microsoft.com/office/powerpoint/2010/main" val="4294826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87172"/>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Further Study</a:t>
            </a:r>
            <a:endParaRPr lang="en-US" sz="6600" b="1" cap="small" spc="400" dirty="0">
              <a:solidFill>
                <a:schemeClr val="bg1"/>
              </a:solidFill>
              <a:latin typeface="Avenir Medium"/>
              <a:cs typeface="Avenir Medium"/>
            </a:endParaRPr>
          </a:p>
        </p:txBody>
      </p:sp>
      <p:grpSp>
        <p:nvGrpSpPr>
          <p:cNvPr id="12" name="Group 11"/>
          <p:cNvGrpSpPr/>
          <p:nvPr/>
        </p:nvGrpSpPr>
        <p:grpSpPr>
          <a:xfrm>
            <a:off x="0" y="4388930"/>
            <a:ext cx="6089894" cy="2469070"/>
            <a:chOff x="0" y="4388930"/>
            <a:chExt cx="6089894" cy="2469070"/>
          </a:xfrm>
        </p:grpSpPr>
        <p:sp>
          <p:nvSpPr>
            <p:cNvPr id="13" name="Rectangle 12"/>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5571" y="4491491"/>
              <a:ext cx="5599043" cy="1938992"/>
            </a:xfrm>
            <a:prstGeom prst="rect">
              <a:avLst/>
            </a:prstGeom>
            <a:noFill/>
          </p:spPr>
          <p:txBody>
            <a:bodyPr wrap="square" rtlCol="0" anchor="ctr">
              <a:spAutoFit/>
            </a:bodyPr>
            <a:lstStyle/>
            <a:p>
              <a:pPr algn="ctr"/>
              <a:endParaRPr lang="en-US" sz="2000" b="1" dirty="0" smtClean="0"/>
            </a:p>
            <a:p>
              <a:pPr algn="ctr"/>
              <a:r>
                <a:rPr lang="en-US" sz="2000" b="1" dirty="0" smtClean="0"/>
                <a:t>Social</a:t>
              </a:r>
            </a:p>
            <a:p>
              <a:pPr algn="ctr"/>
              <a:endParaRPr lang="en-US" sz="2000" dirty="0"/>
            </a:p>
            <a:p>
              <a:pPr algn="ctr"/>
              <a:r>
                <a:rPr lang="en-US" sz="2000" dirty="0" smtClean="0">
                  <a:hlinkClick r:id="rId4"/>
                </a:rPr>
                <a:t>Agile Amped Podcast</a:t>
              </a:r>
              <a:endParaRPr lang="en-US" sz="2000" dirty="0" smtClean="0"/>
            </a:p>
            <a:p>
              <a:pPr algn="ctr"/>
              <a:r>
                <a:rPr lang="en-US" sz="2000" dirty="0" smtClean="0">
                  <a:hlinkClick r:id="rId5"/>
                </a:rPr>
                <a:t>SolutionsIQ Blog</a:t>
              </a:r>
              <a:endParaRPr lang="en-US" sz="2000" dirty="0" smtClean="0"/>
            </a:p>
            <a:p>
              <a:pPr algn="ctr"/>
              <a:endParaRPr lang="en-US" sz="2000" dirty="0" smtClean="0"/>
            </a:p>
          </p:txBody>
        </p:sp>
      </p:grpSp>
      <p:grpSp>
        <p:nvGrpSpPr>
          <p:cNvPr id="15" name="Group 14"/>
          <p:cNvGrpSpPr/>
          <p:nvPr/>
        </p:nvGrpSpPr>
        <p:grpSpPr>
          <a:xfrm>
            <a:off x="0" y="-281702"/>
            <a:ext cx="6089894" cy="2639710"/>
            <a:chOff x="0" y="-275360"/>
            <a:chExt cx="6089894" cy="2639710"/>
          </a:xfrm>
        </p:grpSpPr>
        <p:sp>
          <p:nvSpPr>
            <p:cNvPr id="16" name="Rectangle 15"/>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31913" y="-275360"/>
              <a:ext cx="5599043" cy="2554545"/>
            </a:xfrm>
            <a:prstGeom prst="rect">
              <a:avLst/>
            </a:prstGeom>
            <a:noFill/>
          </p:spPr>
          <p:txBody>
            <a:bodyPr wrap="square" rtlCol="0" anchor="ctr">
              <a:spAutoFit/>
            </a:bodyPr>
            <a:lstStyle/>
            <a:p>
              <a:pPr algn="ctr"/>
              <a:endParaRPr lang="en-US" sz="2000" b="1" dirty="0" smtClean="0"/>
            </a:p>
            <a:p>
              <a:pPr algn="ctr"/>
              <a:r>
                <a:rPr lang="en-US" sz="2000" b="1" dirty="0" smtClean="0"/>
                <a:t>Training</a:t>
              </a:r>
            </a:p>
            <a:p>
              <a:pPr algn="ctr"/>
              <a:endParaRPr lang="en-US" sz="2000" dirty="0"/>
            </a:p>
            <a:p>
              <a:pPr algn="ctr"/>
              <a:r>
                <a:rPr lang="en-US" sz="2000" dirty="0" smtClean="0">
                  <a:hlinkClick r:id="rId6"/>
                </a:rPr>
                <a:t>Certified ScrumMaster</a:t>
              </a:r>
            </a:p>
            <a:p>
              <a:pPr algn="ctr"/>
              <a:r>
                <a:rPr lang="en-US" sz="2000" dirty="0" smtClean="0">
                  <a:hlinkClick r:id="rId6"/>
                </a:rPr>
                <a:t>SAFe Advanced ScrumMaster</a:t>
              </a:r>
            </a:p>
            <a:p>
              <a:pPr algn="ctr"/>
              <a:r>
                <a:rPr lang="en-US" sz="2000" dirty="0" smtClean="0">
                  <a:hlinkClick r:id="rId6"/>
                </a:rPr>
                <a:t>The Agile Facilitator</a:t>
              </a:r>
            </a:p>
            <a:p>
              <a:pPr algn="ctr"/>
              <a:r>
                <a:rPr lang="en-US" sz="2000" dirty="0" smtClean="0">
                  <a:hlinkClick r:id="rId6"/>
                </a:rPr>
                <a:t>Coaching Agile Teams</a:t>
              </a:r>
            </a:p>
            <a:p>
              <a:pPr algn="ctr"/>
              <a:r>
                <a:rPr lang="en-US" sz="2000" dirty="0" smtClean="0">
                  <a:hlinkClick r:id="rId6"/>
                </a:rPr>
                <a:t>Agile Coach </a:t>
              </a:r>
              <a:r>
                <a:rPr lang="en-US" sz="2000" dirty="0" err="1" smtClean="0">
                  <a:hlinkClick r:id="rId6"/>
                </a:rPr>
                <a:t>Bootcamp</a:t>
              </a:r>
              <a:endParaRPr lang="en-US" sz="2000" dirty="0" smtClean="0"/>
            </a:p>
          </p:txBody>
        </p:sp>
      </p:grpSp>
      <p:grpSp>
        <p:nvGrpSpPr>
          <p:cNvPr id="18" name="Group 17"/>
          <p:cNvGrpSpPr/>
          <p:nvPr/>
        </p:nvGrpSpPr>
        <p:grpSpPr>
          <a:xfrm>
            <a:off x="6102106" y="0"/>
            <a:ext cx="6089894" cy="2352140"/>
            <a:chOff x="0" y="-1"/>
            <a:chExt cx="6089894" cy="2352140"/>
          </a:xfrm>
        </p:grpSpPr>
        <p:sp>
          <p:nvSpPr>
            <p:cNvPr id="19" name="Rectangle 18"/>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31913" y="8822"/>
              <a:ext cx="5599043" cy="2246769"/>
            </a:xfrm>
            <a:prstGeom prst="rect">
              <a:avLst/>
            </a:prstGeom>
            <a:noFill/>
          </p:spPr>
          <p:txBody>
            <a:bodyPr wrap="square" rtlCol="0" anchor="ctr">
              <a:spAutoFit/>
            </a:bodyPr>
            <a:lstStyle/>
            <a:p>
              <a:pPr algn="ctr"/>
              <a:r>
                <a:rPr lang="en-US" sz="2000" b="1" dirty="0" smtClean="0"/>
                <a:t>Books</a:t>
              </a:r>
            </a:p>
            <a:p>
              <a:pPr algn="ctr"/>
              <a:endParaRPr lang="en-US" sz="2000" dirty="0" smtClean="0"/>
            </a:p>
            <a:p>
              <a:pPr algn="ctr"/>
              <a:r>
                <a:rPr lang="en-US" sz="2000" dirty="0" smtClean="0">
                  <a:hlinkClick r:id="rId7"/>
                </a:rPr>
                <a:t>Scrum Mastery</a:t>
              </a:r>
              <a:r>
                <a:rPr lang="en-US" sz="2000" dirty="0" smtClean="0"/>
                <a:t> by Geoff Watts</a:t>
              </a:r>
              <a:endParaRPr lang="en-US" sz="2000" dirty="0"/>
            </a:p>
            <a:p>
              <a:pPr algn="ctr"/>
              <a:r>
                <a:rPr lang="en-US" sz="2000" dirty="0" smtClean="0">
                  <a:hlinkClick r:id="rId8"/>
                </a:rPr>
                <a:t>Coaching Agile Teams</a:t>
              </a:r>
              <a:r>
                <a:rPr lang="en-US" sz="2000" dirty="0" smtClean="0"/>
                <a:t> by </a:t>
              </a:r>
              <a:r>
                <a:rPr lang="en-US" sz="2000" dirty="0" err="1" smtClean="0"/>
                <a:t>Lyssa</a:t>
              </a:r>
              <a:r>
                <a:rPr lang="en-US" sz="2000" dirty="0" smtClean="0"/>
                <a:t> Adkins</a:t>
              </a:r>
            </a:p>
            <a:p>
              <a:pPr algn="ctr"/>
              <a:r>
                <a:rPr lang="en-US" sz="2000" dirty="0" smtClean="0">
                  <a:hlinkClick r:id="rId9"/>
                </a:rPr>
                <a:t>Leading Lean Software Development</a:t>
              </a:r>
              <a:r>
                <a:rPr lang="en-US" sz="2000" dirty="0" smtClean="0"/>
                <a:t> by M. </a:t>
              </a:r>
              <a:r>
                <a:rPr lang="en-US" sz="2000" dirty="0" err="1" smtClean="0"/>
                <a:t>Poppendieck</a:t>
              </a:r>
              <a:endParaRPr lang="en-US" sz="2000" dirty="0" smtClean="0"/>
            </a:p>
            <a:p>
              <a:pPr algn="ctr"/>
              <a:r>
                <a:rPr lang="en-US" sz="2000" dirty="0" smtClean="0">
                  <a:hlinkClick r:id="rId10"/>
                </a:rPr>
                <a:t>Center Enter Turn Sustain</a:t>
              </a:r>
              <a:r>
                <a:rPr lang="en-US" sz="2000" dirty="0" smtClean="0"/>
                <a:t> by Esther Derby et al</a:t>
              </a:r>
            </a:p>
            <a:p>
              <a:pPr algn="ctr"/>
              <a:r>
                <a:rPr lang="en-US" sz="2000" dirty="0" smtClean="0">
                  <a:hlinkClick r:id="rId11"/>
                </a:rPr>
                <a:t>Lean Change Management</a:t>
              </a:r>
              <a:r>
                <a:rPr lang="en-US" sz="2000" dirty="0" smtClean="0"/>
                <a:t> by Jason Little</a:t>
              </a:r>
            </a:p>
          </p:txBody>
        </p:sp>
      </p:grpSp>
    </p:spTree>
    <p:extLst>
      <p:ext uri="{BB962C8B-B14F-4D97-AF65-F5344CB8AC3E}">
        <p14:creationId xmlns:p14="http://schemas.microsoft.com/office/powerpoint/2010/main" val="4294826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87172"/>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Further Study</a:t>
            </a:r>
            <a:endParaRPr lang="en-US" sz="6600" b="1" cap="small" spc="400" dirty="0">
              <a:solidFill>
                <a:schemeClr val="bg1"/>
              </a:solidFill>
              <a:latin typeface="Avenir Medium"/>
              <a:cs typeface="Avenir Medium"/>
            </a:endParaRPr>
          </a:p>
        </p:txBody>
      </p:sp>
      <p:grpSp>
        <p:nvGrpSpPr>
          <p:cNvPr id="6" name="Group 5"/>
          <p:cNvGrpSpPr/>
          <p:nvPr/>
        </p:nvGrpSpPr>
        <p:grpSpPr>
          <a:xfrm>
            <a:off x="0" y="-281702"/>
            <a:ext cx="6089894" cy="2639710"/>
            <a:chOff x="0" y="-275360"/>
            <a:chExt cx="6089894" cy="2639710"/>
          </a:xfrm>
        </p:grpSpPr>
        <p:sp>
          <p:nvSpPr>
            <p:cNvPr id="7" name="Rectangle 6"/>
            <p:cNvSpPr/>
            <p:nvPr/>
          </p:nvSpPr>
          <p:spPr>
            <a:xfrm>
              <a:off x="0" y="12210"/>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31913" y="-275360"/>
              <a:ext cx="5599043" cy="2554545"/>
            </a:xfrm>
            <a:prstGeom prst="rect">
              <a:avLst/>
            </a:prstGeom>
            <a:noFill/>
          </p:spPr>
          <p:txBody>
            <a:bodyPr wrap="square" rtlCol="0" anchor="ctr">
              <a:spAutoFit/>
            </a:bodyPr>
            <a:lstStyle/>
            <a:p>
              <a:pPr algn="ctr"/>
              <a:endParaRPr lang="en-US" sz="2000" b="1" dirty="0" smtClean="0"/>
            </a:p>
            <a:p>
              <a:pPr algn="ctr"/>
              <a:r>
                <a:rPr lang="en-US" sz="2000" b="1" dirty="0" smtClean="0"/>
                <a:t>Training</a:t>
              </a:r>
            </a:p>
            <a:p>
              <a:pPr algn="ctr"/>
              <a:endParaRPr lang="en-US" sz="2000" dirty="0"/>
            </a:p>
            <a:p>
              <a:pPr algn="ctr"/>
              <a:r>
                <a:rPr lang="en-US" sz="2000" dirty="0" smtClean="0">
                  <a:hlinkClick r:id="rId4"/>
                </a:rPr>
                <a:t>Certified ScrumMaster</a:t>
              </a:r>
            </a:p>
            <a:p>
              <a:pPr algn="ctr"/>
              <a:r>
                <a:rPr lang="en-US" sz="2000" dirty="0" smtClean="0">
                  <a:hlinkClick r:id="rId4"/>
                </a:rPr>
                <a:t>SAFe Advanced ScrumMaster</a:t>
              </a:r>
            </a:p>
            <a:p>
              <a:pPr algn="ctr"/>
              <a:r>
                <a:rPr lang="en-US" sz="2000" dirty="0" smtClean="0">
                  <a:hlinkClick r:id="rId4"/>
                </a:rPr>
                <a:t>The Agile Facilitator</a:t>
              </a:r>
            </a:p>
            <a:p>
              <a:pPr algn="ctr"/>
              <a:r>
                <a:rPr lang="en-US" sz="2000" dirty="0" smtClean="0">
                  <a:hlinkClick r:id="rId4"/>
                </a:rPr>
                <a:t>Coaching Agile Teams</a:t>
              </a:r>
            </a:p>
            <a:p>
              <a:pPr algn="ctr"/>
              <a:r>
                <a:rPr lang="en-US" sz="2000" dirty="0" smtClean="0">
                  <a:hlinkClick r:id="rId4"/>
                </a:rPr>
                <a:t>Agile Coach </a:t>
              </a:r>
              <a:r>
                <a:rPr lang="en-US" sz="2000" dirty="0" err="1" smtClean="0">
                  <a:hlinkClick r:id="rId4"/>
                </a:rPr>
                <a:t>Bootcamp</a:t>
              </a:r>
              <a:endParaRPr lang="en-US" sz="2000" dirty="0" smtClean="0"/>
            </a:p>
          </p:txBody>
        </p:sp>
      </p:grpSp>
      <p:grpSp>
        <p:nvGrpSpPr>
          <p:cNvPr id="12" name="Group 11"/>
          <p:cNvGrpSpPr/>
          <p:nvPr/>
        </p:nvGrpSpPr>
        <p:grpSpPr>
          <a:xfrm>
            <a:off x="0" y="4388930"/>
            <a:ext cx="6089894" cy="2469070"/>
            <a:chOff x="0" y="4388930"/>
            <a:chExt cx="6089894" cy="2469070"/>
          </a:xfrm>
        </p:grpSpPr>
        <p:sp>
          <p:nvSpPr>
            <p:cNvPr id="13" name="Rectangle 12"/>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5571" y="4491491"/>
              <a:ext cx="5599043" cy="1938992"/>
            </a:xfrm>
            <a:prstGeom prst="rect">
              <a:avLst/>
            </a:prstGeom>
            <a:noFill/>
          </p:spPr>
          <p:txBody>
            <a:bodyPr wrap="square" rtlCol="0" anchor="ctr">
              <a:spAutoFit/>
            </a:bodyPr>
            <a:lstStyle/>
            <a:p>
              <a:pPr algn="ctr"/>
              <a:endParaRPr lang="en-US" sz="2000" b="1" dirty="0" smtClean="0"/>
            </a:p>
            <a:p>
              <a:pPr algn="ctr"/>
              <a:r>
                <a:rPr lang="en-US" sz="2000" b="1" dirty="0" smtClean="0"/>
                <a:t>Social</a:t>
              </a:r>
            </a:p>
            <a:p>
              <a:pPr algn="ctr"/>
              <a:endParaRPr lang="en-US" sz="2000" dirty="0"/>
            </a:p>
            <a:p>
              <a:pPr algn="ctr"/>
              <a:r>
                <a:rPr lang="en-US" sz="2000" dirty="0" smtClean="0">
                  <a:hlinkClick r:id="rId5"/>
                </a:rPr>
                <a:t>Agile Amped Podcast</a:t>
              </a:r>
              <a:endParaRPr lang="en-US" sz="2000" dirty="0" smtClean="0"/>
            </a:p>
            <a:p>
              <a:pPr algn="ctr"/>
              <a:r>
                <a:rPr lang="en-US" sz="2000" dirty="0" smtClean="0">
                  <a:hlinkClick r:id="rId6"/>
                </a:rPr>
                <a:t>SolutionsIQ Blog</a:t>
              </a:r>
              <a:endParaRPr lang="en-US" sz="2000" dirty="0" smtClean="0"/>
            </a:p>
            <a:p>
              <a:pPr algn="ctr"/>
              <a:endParaRPr lang="en-US" sz="2000" dirty="0" smtClean="0"/>
            </a:p>
          </p:txBody>
        </p:sp>
      </p:grpSp>
      <p:grpSp>
        <p:nvGrpSpPr>
          <p:cNvPr id="15" name="Group 14"/>
          <p:cNvGrpSpPr/>
          <p:nvPr/>
        </p:nvGrpSpPr>
        <p:grpSpPr>
          <a:xfrm>
            <a:off x="6102106" y="4388930"/>
            <a:ext cx="6089894" cy="2469070"/>
            <a:chOff x="0" y="4388930"/>
            <a:chExt cx="6089894" cy="2469070"/>
          </a:xfrm>
        </p:grpSpPr>
        <p:sp>
          <p:nvSpPr>
            <p:cNvPr id="16" name="Rectangle 15"/>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1621" y="4494153"/>
              <a:ext cx="5957455" cy="1938992"/>
            </a:xfrm>
            <a:prstGeom prst="rect">
              <a:avLst/>
            </a:prstGeom>
            <a:noFill/>
          </p:spPr>
          <p:txBody>
            <a:bodyPr wrap="square" rtlCol="0" anchor="ctr">
              <a:spAutoFit/>
            </a:bodyPr>
            <a:lstStyle/>
            <a:p>
              <a:pPr algn="ctr"/>
              <a:endParaRPr lang="en-US" sz="2000" b="1" dirty="0" smtClean="0"/>
            </a:p>
            <a:p>
              <a:pPr algn="ctr"/>
              <a:r>
                <a:rPr lang="en-US" sz="2000" b="1" dirty="0" smtClean="0"/>
                <a:t>Resources</a:t>
              </a:r>
            </a:p>
            <a:p>
              <a:pPr algn="ctr"/>
              <a:endParaRPr lang="en-US" sz="2000" dirty="0" smtClean="0"/>
            </a:p>
            <a:p>
              <a:pPr algn="ctr"/>
              <a:r>
                <a:rPr lang="en-US" sz="2000" dirty="0" smtClean="0">
                  <a:hlinkClick r:id="rId7"/>
                </a:rPr>
                <a:t>Retrospective Techniques for Scrum Masters</a:t>
              </a:r>
            </a:p>
            <a:p>
              <a:pPr algn="ctr"/>
              <a:r>
                <a:rPr lang="en-US" sz="2000" dirty="0" smtClean="0">
                  <a:hlinkClick r:id="rId7"/>
                </a:rPr>
                <a:t>Games for Scrum Masters</a:t>
              </a:r>
              <a:endParaRPr lang="en-US" sz="2000" dirty="0"/>
            </a:p>
            <a:p>
              <a:pPr algn="ctr"/>
              <a:endParaRPr lang="en-US" sz="2000" dirty="0" smtClean="0"/>
            </a:p>
          </p:txBody>
        </p:sp>
      </p:grpSp>
      <p:grpSp>
        <p:nvGrpSpPr>
          <p:cNvPr id="18" name="Group 17"/>
          <p:cNvGrpSpPr/>
          <p:nvPr/>
        </p:nvGrpSpPr>
        <p:grpSpPr>
          <a:xfrm>
            <a:off x="6102106" y="0"/>
            <a:ext cx="6089894" cy="2352140"/>
            <a:chOff x="0" y="-1"/>
            <a:chExt cx="6089894" cy="2352140"/>
          </a:xfrm>
        </p:grpSpPr>
        <p:sp>
          <p:nvSpPr>
            <p:cNvPr id="19" name="Rectangle 18"/>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31913" y="8822"/>
              <a:ext cx="5599043" cy="2246769"/>
            </a:xfrm>
            <a:prstGeom prst="rect">
              <a:avLst/>
            </a:prstGeom>
            <a:noFill/>
          </p:spPr>
          <p:txBody>
            <a:bodyPr wrap="square" rtlCol="0" anchor="ctr">
              <a:spAutoFit/>
            </a:bodyPr>
            <a:lstStyle/>
            <a:p>
              <a:pPr algn="ctr"/>
              <a:r>
                <a:rPr lang="en-US" sz="2000" b="1" dirty="0" smtClean="0"/>
                <a:t>Books</a:t>
              </a:r>
            </a:p>
            <a:p>
              <a:pPr algn="ctr"/>
              <a:endParaRPr lang="en-US" sz="2000" dirty="0" smtClean="0"/>
            </a:p>
            <a:p>
              <a:pPr algn="ctr"/>
              <a:r>
                <a:rPr lang="en-US" sz="2000" dirty="0" smtClean="0">
                  <a:hlinkClick r:id="rId8"/>
                </a:rPr>
                <a:t>Scrum Mastery</a:t>
              </a:r>
              <a:r>
                <a:rPr lang="en-US" sz="2000" dirty="0" smtClean="0"/>
                <a:t> by Geoff Watts</a:t>
              </a:r>
              <a:endParaRPr lang="en-US" sz="2000" dirty="0"/>
            </a:p>
            <a:p>
              <a:pPr algn="ctr"/>
              <a:r>
                <a:rPr lang="en-US" sz="2000" dirty="0" smtClean="0">
                  <a:hlinkClick r:id="rId9"/>
                </a:rPr>
                <a:t>Coaching Agile Teams</a:t>
              </a:r>
              <a:r>
                <a:rPr lang="en-US" sz="2000" dirty="0" smtClean="0"/>
                <a:t> by </a:t>
              </a:r>
              <a:r>
                <a:rPr lang="en-US" sz="2000" dirty="0" err="1" smtClean="0"/>
                <a:t>Lyssa</a:t>
              </a:r>
              <a:r>
                <a:rPr lang="en-US" sz="2000" dirty="0" smtClean="0"/>
                <a:t> Adkins</a:t>
              </a:r>
            </a:p>
            <a:p>
              <a:pPr algn="ctr"/>
              <a:r>
                <a:rPr lang="en-US" sz="2000" dirty="0" smtClean="0">
                  <a:hlinkClick r:id="rId10"/>
                </a:rPr>
                <a:t>Leading Lean Software Development</a:t>
              </a:r>
              <a:r>
                <a:rPr lang="en-US" sz="2000" dirty="0" smtClean="0"/>
                <a:t> by M. </a:t>
              </a:r>
              <a:r>
                <a:rPr lang="en-US" sz="2000" dirty="0" err="1" smtClean="0"/>
                <a:t>Poppendieck</a:t>
              </a:r>
              <a:endParaRPr lang="en-US" sz="2000" dirty="0" smtClean="0"/>
            </a:p>
            <a:p>
              <a:pPr algn="ctr"/>
              <a:r>
                <a:rPr lang="en-US" sz="2000" dirty="0" smtClean="0">
                  <a:hlinkClick r:id="rId11"/>
                </a:rPr>
                <a:t>Center Enter Turn Sustain</a:t>
              </a:r>
              <a:r>
                <a:rPr lang="en-US" sz="2000" dirty="0" smtClean="0"/>
                <a:t> by Esther Derby et al</a:t>
              </a:r>
            </a:p>
            <a:p>
              <a:pPr algn="ctr"/>
              <a:r>
                <a:rPr lang="en-US" sz="2000" dirty="0" smtClean="0">
                  <a:hlinkClick r:id="rId12"/>
                </a:rPr>
                <a:t>Lean Change Management</a:t>
              </a:r>
              <a:r>
                <a:rPr lang="en-US" sz="2000" dirty="0" smtClean="0"/>
                <a:t> by Jason Little</a:t>
              </a:r>
            </a:p>
          </p:txBody>
        </p:sp>
      </p:grpSp>
    </p:spTree>
    <p:extLst>
      <p:ext uri="{BB962C8B-B14F-4D97-AF65-F5344CB8AC3E}">
        <p14:creationId xmlns:p14="http://schemas.microsoft.com/office/powerpoint/2010/main" val="4294826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a:grpSpLocks/>
          </p:cNvGrpSpPr>
          <p:nvPr/>
        </p:nvGrpSpPr>
        <p:grpSpPr bwMode="auto">
          <a:xfrm>
            <a:off x="1099839" y="689008"/>
            <a:ext cx="8898310" cy="5039219"/>
            <a:chOff x="482599" y="1904999"/>
            <a:chExt cx="8991601" cy="7315200"/>
          </a:xfrm>
        </p:grpSpPr>
        <p:sp>
          <p:nvSpPr>
            <p:cNvPr id="4" name="Rounded Rectangle 3"/>
            <p:cNvSpPr/>
            <p:nvPr>
              <p:custDataLst>
                <p:tags r:id="rId2"/>
              </p:custDataLst>
            </p:nvPr>
          </p:nvSpPr>
          <p:spPr bwMode="auto">
            <a:xfrm>
              <a:off x="482599" y="1904999"/>
              <a:ext cx="8991601" cy="7315200"/>
            </a:xfrm>
            <a:prstGeom prst="roundRect">
              <a:avLst>
                <a:gd name="adj" fmla="val 2806"/>
              </a:avLst>
            </a:prstGeom>
            <a:solidFill>
              <a:schemeClr val="bg1">
                <a:lumMod val="95000"/>
              </a:schemeClr>
            </a:solidFill>
            <a:ln w="6350" cap="flat" cmpd="sng" algn="ctr">
              <a:noFill/>
              <a:prstDash val="solid"/>
              <a:round/>
              <a:headEnd type="none" w="med" len="med"/>
              <a:tailEnd type="none" w="med" len="med"/>
            </a:ln>
            <a:effectLst>
              <a:outerShdw blurRad="50800" dist="12700" dir="5400000" algn="t" rotWithShape="0">
                <a:prstClr val="black">
                  <a:alpha val="40000"/>
                </a:prstClr>
              </a:outerShdw>
            </a:effectLst>
          </p:spPr>
          <p:txBody>
            <a:bodyPr lIns="45704" tIns="457035" rIns="45704" bIns="91407"/>
            <a:lstStyle/>
            <a:p>
              <a:pPr marL="198608" indent="-198608" defTabSz="914400">
                <a:spcBef>
                  <a:spcPts val="141"/>
                </a:spcBef>
                <a:spcAft>
                  <a:spcPts val="141"/>
                </a:spcAft>
                <a:buClr>
                  <a:srgbClr val="11548A"/>
                </a:buClr>
                <a:buSzPct val="100000"/>
                <a:buFont typeface="Webdings" pitchFamily="18" charset="2"/>
                <a:buChar char="4"/>
                <a:defRPr/>
              </a:pPr>
              <a:endParaRPr lang="en-US" sz="1000" dirty="0">
                <a:solidFill>
                  <a:prstClr val="black"/>
                </a:solidFill>
                <a:latin typeface="Calibri"/>
              </a:endParaRPr>
            </a:p>
          </p:txBody>
        </p:sp>
        <p:sp>
          <p:nvSpPr>
            <p:cNvPr id="5" name="Round Same Side Corner Rectangle 4"/>
            <p:cNvSpPr/>
            <p:nvPr>
              <p:custDataLst>
                <p:tags r:id="rId3"/>
              </p:custDataLst>
            </p:nvPr>
          </p:nvSpPr>
          <p:spPr bwMode="auto">
            <a:xfrm>
              <a:off x="482600" y="1904999"/>
              <a:ext cx="8991600" cy="838200"/>
            </a:xfrm>
            <a:prstGeom prst="round2SameRect">
              <a:avLst/>
            </a:prstGeom>
            <a:solidFill>
              <a:schemeClr val="accent2">
                <a:lumMod val="40000"/>
                <a:lumOff val="60000"/>
              </a:schemeClr>
            </a:solidFill>
            <a:ln w="6350" cap="flat" cmpd="sng" algn="ctr">
              <a:noFill/>
              <a:prstDash val="solid"/>
              <a:round/>
              <a:headEnd type="none" w="med" len="med"/>
              <a:tailEnd type="none" w="med" len="med"/>
            </a:ln>
            <a:effectLst/>
          </p:spPr>
          <p:txBody>
            <a:bodyPr lIns="91407" tIns="45704" rIns="91407" bIns="91407" anchor="ctr"/>
            <a:lstStyle/>
            <a:p>
              <a:pPr marL="64291" defTabSz="914400">
                <a:spcBef>
                  <a:spcPct val="20000"/>
                </a:spcBef>
                <a:buClr>
                  <a:prstClr val="white"/>
                </a:buClr>
                <a:buSzPct val="100000"/>
                <a:defRPr/>
              </a:pPr>
              <a:r>
                <a:rPr lang="en-US" sz="3200" b="1" kern="0" dirty="0">
                  <a:ln>
                    <a:solidFill>
                      <a:prstClr val="white">
                        <a:alpha val="0"/>
                      </a:prstClr>
                    </a:solidFill>
                  </a:ln>
                  <a:solidFill>
                    <a:schemeClr val="tx1">
                      <a:lumMod val="75000"/>
                      <a:lumOff val="25000"/>
                    </a:schemeClr>
                  </a:solidFill>
                  <a:latin typeface="Avenir Medium"/>
                  <a:cs typeface="Avenir Medium"/>
                </a:rPr>
                <a:t>Josh </a:t>
              </a:r>
              <a:r>
                <a:rPr lang="en-US" sz="3200" b="1" kern="0" dirty="0" smtClean="0">
                  <a:ln>
                    <a:solidFill>
                      <a:prstClr val="white">
                        <a:alpha val="0"/>
                      </a:prstClr>
                    </a:solidFill>
                  </a:ln>
                  <a:solidFill>
                    <a:schemeClr val="tx1">
                      <a:lumMod val="75000"/>
                      <a:lumOff val="25000"/>
                    </a:schemeClr>
                  </a:solidFill>
                  <a:latin typeface="Avenir Medium"/>
                  <a:cs typeface="Avenir Medium"/>
                </a:rPr>
                <a:t>Fruit</a:t>
              </a:r>
              <a:endParaRPr lang="en-US" sz="2400" b="1" kern="0" dirty="0">
                <a:ln>
                  <a:solidFill>
                    <a:prstClr val="white">
                      <a:alpha val="0"/>
                    </a:prstClr>
                  </a:solidFill>
                </a:ln>
                <a:solidFill>
                  <a:schemeClr val="tx1">
                    <a:lumMod val="75000"/>
                    <a:lumOff val="25000"/>
                  </a:schemeClr>
                </a:solidFill>
                <a:latin typeface="Avenir Medium"/>
                <a:cs typeface="Avenir Medium"/>
              </a:endParaRPr>
            </a:p>
          </p:txBody>
        </p:sp>
        <p:grpSp>
          <p:nvGrpSpPr>
            <p:cNvPr id="6" name="Group 5"/>
            <p:cNvGrpSpPr>
              <a:grpSpLocks/>
            </p:cNvGrpSpPr>
            <p:nvPr/>
          </p:nvGrpSpPr>
          <p:grpSpPr bwMode="auto">
            <a:xfrm>
              <a:off x="482599" y="8762999"/>
              <a:ext cx="8991601" cy="457200"/>
              <a:chOff x="482599" y="8762999"/>
              <a:chExt cx="8991601" cy="457200"/>
            </a:xfrm>
          </p:grpSpPr>
          <p:sp>
            <p:nvSpPr>
              <p:cNvPr id="7" name="Round Same Side Corner Rectangle 6"/>
              <p:cNvSpPr/>
              <p:nvPr/>
            </p:nvSpPr>
            <p:spPr bwMode="auto">
              <a:xfrm rot="10800000">
                <a:off x="482599" y="8762999"/>
                <a:ext cx="8991601" cy="457200"/>
              </a:xfrm>
              <a:prstGeom prst="round2SameRect">
                <a:avLst>
                  <a:gd name="adj1" fmla="val 38662"/>
                  <a:gd name="adj2" fmla="val 0"/>
                </a:avLst>
              </a:prstGeom>
              <a:solidFill>
                <a:srgbClr val="D6D6D6"/>
              </a:solidFill>
              <a:ln w="25400" cap="flat" cmpd="sng" algn="ctr">
                <a:noFill/>
                <a:prstDash val="solid"/>
                <a:round/>
                <a:headEnd type="none" w="med" len="med"/>
                <a:tailEnd type="none" w="med" len="med"/>
              </a:ln>
              <a:effectLst>
                <a:outerShdw blurRad="50800" dist="12700" dir="2700000" algn="tl" rotWithShape="0">
                  <a:srgbClr val="000000">
                    <a:alpha val="40000"/>
                  </a:srgbClr>
                </a:outerShdw>
              </a:effectLst>
              <a:extLst/>
            </p:spPr>
            <p:txBody>
              <a:bodyPr/>
              <a:lstStyle/>
              <a:p>
                <a:pPr defTabSz="914400">
                  <a:defRPr/>
                </a:pPr>
                <a:endParaRPr lang="en-US" dirty="0">
                  <a:solidFill>
                    <a:prstClr val="black"/>
                  </a:solidFill>
                  <a:latin typeface="Calibri"/>
                </a:endParaRPr>
              </a:p>
            </p:txBody>
          </p:sp>
          <p:sp>
            <p:nvSpPr>
              <p:cNvPr id="8" name="TextBox 7"/>
              <p:cNvSpPr txBox="1"/>
              <p:nvPr/>
            </p:nvSpPr>
            <p:spPr>
              <a:xfrm>
                <a:off x="634999" y="8762999"/>
                <a:ext cx="8686801" cy="440942"/>
              </a:xfrm>
              <a:prstGeom prst="rect">
                <a:avLst/>
              </a:prstGeom>
              <a:noFill/>
            </p:spPr>
            <p:txBody>
              <a:bodyPr>
                <a:spAutoFit/>
              </a:bodyPr>
              <a:lstStyle/>
              <a:p>
                <a:pPr>
                  <a:defRPr/>
                </a:pPr>
                <a:endParaRPr lang="en-US" sz="1400" dirty="0">
                  <a:solidFill>
                    <a:prstClr val="white"/>
                  </a:solidFill>
                  <a:latin typeface="Avenir Light"/>
                  <a:cs typeface="Avenir Light"/>
                </a:endParaRPr>
              </a:p>
            </p:txBody>
          </p:sp>
        </p:grpSp>
      </p:grpSp>
      <p:grpSp>
        <p:nvGrpSpPr>
          <p:cNvPr id="9" name="Group 10"/>
          <p:cNvGrpSpPr>
            <a:grpSpLocks/>
          </p:cNvGrpSpPr>
          <p:nvPr/>
        </p:nvGrpSpPr>
        <p:grpSpPr bwMode="auto">
          <a:xfrm>
            <a:off x="8155384" y="432318"/>
            <a:ext cx="2937155" cy="4336701"/>
            <a:chOff x="8864600" y="1447799"/>
            <a:chExt cx="3733800" cy="5867400"/>
          </a:xfrm>
        </p:grpSpPr>
        <p:sp>
          <p:nvSpPr>
            <p:cNvPr id="10" name="Rounded Rectangle 9"/>
            <p:cNvSpPr/>
            <p:nvPr>
              <p:custDataLst>
                <p:tags r:id="rId1"/>
              </p:custDataLst>
            </p:nvPr>
          </p:nvSpPr>
          <p:spPr bwMode="auto">
            <a:xfrm>
              <a:off x="8864600" y="1447799"/>
              <a:ext cx="3733800" cy="5867400"/>
            </a:xfrm>
            <a:prstGeom prst="roundRect">
              <a:avLst>
                <a:gd name="adj" fmla="val 2806"/>
              </a:avLst>
            </a:prstGeom>
            <a:solidFill>
              <a:schemeClr val="bg1">
                <a:lumMod val="95000"/>
              </a:schemeClr>
            </a:solidFill>
            <a:ln>
              <a:solidFill>
                <a:schemeClr val="bg1">
                  <a:lumMod val="75000"/>
                </a:schemeClr>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45704" tIns="457035" rIns="45704" bIns="91407"/>
            <a:lstStyle/>
            <a:p>
              <a:pPr marL="198608" indent="-198608" defTabSz="914400">
                <a:spcBef>
                  <a:spcPts val="141"/>
                </a:spcBef>
                <a:spcAft>
                  <a:spcPts val="141"/>
                </a:spcAft>
                <a:buClr>
                  <a:srgbClr val="11548A"/>
                </a:buClr>
                <a:buSzPct val="100000"/>
                <a:buFont typeface="Webdings" pitchFamily="18" charset="2"/>
                <a:buChar char="4"/>
                <a:defRPr/>
              </a:pPr>
              <a:endParaRPr lang="en-US" sz="1000" dirty="0">
                <a:solidFill>
                  <a:prstClr val="black"/>
                </a:solidFill>
                <a:latin typeface="Calibri"/>
              </a:endParaRPr>
            </a:p>
          </p:txBody>
        </p:sp>
        <p:sp>
          <p:nvSpPr>
            <p:cNvPr id="11" name="TextBox 5"/>
            <p:cNvSpPr txBox="1">
              <a:spLocks noChangeArrowheads="1"/>
            </p:cNvSpPr>
            <p:nvPr/>
          </p:nvSpPr>
          <p:spPr bwMode="auto">
            <a:xfrm>
              <a:off x="8864600" y="5105398"/>
              <a:ext cx="3733800" cy="17319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600">
                  <a:solidFill>
                    <a:srgbClr val="3F3F3F"/>
                  </a:solidFill>
                  <a:latin typeface="Palatino" charset="0"/>
                  <a:ea typeface="ヒラギノ明朝 ProN W3" charset="0"/>
                  <a:cs typeface="ヒラギノ明朝 ProN W3" charset="0"/>
                  <a:sym typeface="Palatino" charset="0"/>
                </a:defRPr>
              </a:lvl1pPr>
              <a:lvl2pPr marL="742950" indent="-285750" eaLnBrk="0" hangingPunct="0">
                <a:defRPr sz="3600">
                  <a:solidFill>
                    <a:srgbClr val="3F3F3F"/>
                  </a:solidFill>
                  <a:latin typeface="Palatino" charset="0"/>
                  <a:ea typeface="ヒラギノ明朝 ProN W3" charset="0"/>
                  <a:cs typeface="ヒラギノ明朝 ProN W3" charset="0"/>
                  <a:sym typeface="Palatino" charset="0"/>
                </a:defRPr>
              </a:lvl2pPr>
              <a:lvl3pPr marL="1143000" indent="-228600" eaLnBrk="0" hangingPunct="0">
                <a:defRPr sz="3600">
                  <a:solidFill>
                    <a:srgbClr val="3F3F3F"/>
                  </a:solidFill>
                  <a:latin typeface="Palatino" charset="0"/>
                  <a:ea typeface="ヒラギノ明朝 ProN W3" charset="0"/>
                  <a:cs typeface="ヒラギノ明朝 ProN W3" charset="0"/>
                  <a:sym typeface="Palatino" charset="0"/>
                </a:defRPr>
              </a:lvl3pPr>
              <a:lvl4pPr marL="1600200" indent="-228600" eaLnBrk="0" hangingPunct="0">
                <a:defRPr sz="3600">
                  <a:solidFill>
                    <a:srgbClr val="3F3F3F"/>
                  </a:solidFill>
                  <a:latin typeface="Palatino" charset="0"/>
                  <a:ea typeface="ヒラギノ明朝 ProN W3" charset="0"/>
                  <a:cs typeface="ヒラギノ明朝 ProN W3" charset="0"/>
                  <a:sym typeface="Palatino" charset="0"/>
                </a:defRPr>
              </a:lvl4pPr>
              <a:lvl5pPr marL="2057400" indent="-228600" eaLnBrk="0" hangingPunct="0">
                <a:defRPr sz="3600">
                  <a:solidFill>
                    <a:srgbClr val="3F3F3F"/>
                  </a:solidFill>
                  <a:latin typeface="Palatino" charset="0"/>
                  <a:ea typeface="ヒラギノ明朝 ProN W3" charset="0"/>
                  <a:cs typeface="ヒラギノ明朝 ProN W3" charset="0"/>
                  <a:sym typeface="Palatino" charset="0"/>
                </a:defRPr>
              </a:lvl5pPr>
              <a:lvl6pPr marL="25146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6pPr>
              <a:lvl7pPr marL="29718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7pPr>
              <a:lvl8pPr marL="34290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8pPr>
              <a:lvl9pPr marL="3886200" indent="-228600" algn="ctr" eaLnBrk="0" fontAlgn="base" hangingPunct="0">
                <a:spcBef>
                  <a:spcPct val="0"/>
                </a:spcBef>
                <a:spcAft>
                  <a:spcPct val="0"/>
                </a:spcAft>
                <a:defRPr sz="3600">
                  <a:solidFill>
                    <a:srgbClr val="3F3F3F"/>
                  </a:solidFill>
                  <a:latin typeface="Palatino" charset="0"/>
                  <a:ea typeface="ヒラギノ明朝 ProN W3" charset="0"/>
                  <a:cs typeface="ヒラギノ明朝 ProN W3" charset="0"/>
                  <a:sym typeface="Palatino" charset="0"/>
                </a:defRPr>
              </a:lvl9pPr>
            </a:lstStyle>
            <a:p>
              <a:pPr algn="ctr" defTabSz="914400" eaLnBrk="1" hangingPunct="1">
                <a:spcBef>
                  <a:spcPts val="600"/>
                </a:spcBef>
                <a:defRPr/>
              </a:pPr>
              <a:r>
                <a:rPr lang="en-US" sz="1600" dirty="0" smtClean="0">
                  <a:solidFill>
                    <a:srgbClr val="404040"/>
                  </a:solidFill>
                  <a:latin typeface="Avenir Light"/>
                  <a:cs typeface="Avenir Light"/>
                </a:rPr>
                <a:t>www.solutionsiq.com</a:t>
              </a:r>
            </a:p>
            <a:p>
              <a:pPr algn="ctr" defTabSz="914400" eaLnBrk="1" hangingPunct="1">
                <a:spcBef>
                  <a:spcPts val="600"/>
                </a:spcBef>
                <a:defRPr/>
              </a:pPr>
              <a:r>
                <a:rPr lang="en-US" sz="1600" dirty="0" smtClean="0">
                  <a:solidFill>
                    <a:srgbClr val="404040"/>
                  </a:solidFill>
                  <a:latin typeface="Avenir Light"/>
                  <a:cs typeface="Avenir Light"/>
                </a:rPr>
                <a:t>t</a:t>
              </a:r>
              <a:r>
                <a:rPr lang="en-US" sz="1600" dirty="0" smtClean="0">
                  <a:solidFill>
                    <a:srgbClr val="404040"/>
                  </a:solidFill>
                  <a:latin typeface="Avenir Light"/>
                  <a:cs typeface="Avenir Light"/>
                </a:rPr>
                <a:t>witter.com/joshfruit</a:t>
              </a:r>
            </a:p>
            <a:p>
              <a:pPr algn="ctr" defTabSz="914400" eaLnBrk="1" hangingPunct="1">
                <a:spcBef>
                  <a:spcPts val="600"/>
                </a:spcBef>
                <a:defRPr/>
              </a:pPr>
              <a:r>
                <a:rPr lang="en-US" sz="1600" dirty="0">
                  <a:solidFill>
                    <a:srgbClr val="404040"/>
                  </a:solidFill>
                  <a:latin typeface="Avenir Light"/>
                  <a:cs typeface="Avenir Light"/>
                </a:rPr>
                <a:t>l</a:t>
              </a:r>
              <a:r>
                <a:rPr lang="en-US" sz="1600" dirty="0" smtClean="0">
                  <a:solidFill>
                    <a:srgbClr val="404040"/>
                  </a:solidFill>
                  <a:latin typeface="Avenir Light"/>
                  <a:cs typeface="Avenir Light"/>
                </a:rPr>
                <a:t>inkedin.com/in/joshfruit</a:t>
              </a:r>
            </a:p>
            <a:p>
              <a:pPr algn="ctr" defTabSz="914400" eaLnBrk="1" hangingPunct="1">
                <a:spcBef>
                  <a:spcPts val="600"/>
                </a:spcBef>
                <a:defRPr/>
              </a:pPr>
              <a:r>
                <a:rPr lang="en-US" sz="1600" dirty="0">
                  <a:solidFill>
                    <a:srgbClr val="404040"/>
                  </a:solidFill>
                  <a:latin typeface="Avenir Light"/>
                  <a:cs typeface="Avenir Light"/>
                </a:rPr>
                <a:t>a</a:t>
              </a:r>
              <a:r>
                <a:rPr lang="en-US" sz="1600" dirty="0" smtClean="0">
                  <a:solidFill>
                    <a:srgbClr val="404040"/>
                  </a:solidFill>
                  <a:latin typeface="Avenir Light"/>
                  <a:cs typeface="Avenir Light"/>
                </a:rPr>
                <a:t>bout.me/joshfruit</a:t>
              </a:r>
              <a:endParaRPr lang="en-US" sz="1400" dirty="0">
                <a:solidFill>
                  <a:srgbClr val="404040"/>
                </a:solidFill>
                <a:latin typeface="Avenir Light"/>
                <a:cs typeface="Avenir Light"/>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6224" y="1994639"/>
              <a:ext cx="3110423" cy="3055761"/>
            </a:xfrm>
            <a:prstGeom prst="roundRect">
              <a:avLst>
                <a:gd name="adj" fmla="val 9476"/>
              </a:avLst>
            </a:prstGeom>
            <a:ln>
              <a:solidFill>
                <a:schemeClr val="bg1">
                  <a:lumMod val="75000"/>
                </a:schemeClr>
              </a:solidFill>
            </a:ln>
            <a:effectLst/>
          </p:spPr>
        </p:pic>
      </p:grpSp>
      <p:sp>
        <p:nvSpPr>
          <p:cNvPr id="13" name="Text Placeholder 3"/>
          <p:cNvSpPr txBox="1">
            <a:spLocks/>
          </p:cNvSpPr>
          <p:nvPr/>
        </p:nvSpPr>
        <p:spPr>
          <a:xfrm>
            <a:off x="1193483" y="1410137"/>
            <a:ext cx="6245607" cy="3804047"/>
          </a:xfrm>
          <a:prstGeom prst="rect">
            <a:avLst/>
          </a:prstGeom>
        </p:spPr>
        <p:txBody>
          <a:bodyPr lIns="64291" tIns="32146" rIns="64291" bIns="32146"/>
          <a:lstStyle>
            <a:lvl1pPr marL="622300" indent="-444500" algn="l" rtl="0" eaLnBrk="0" fontAlgn="base" hangingPunct="0">
              <a:spcBef>
                <a:spcPts val="1800"/>
              </a:spcBef>
              <a:spcAft>
                <a:spcPct val="0"/>
              </a:spcAft>
              <a:buClr>
                <a:srgbClr val="093796"/>
              </a:buClr>
              <a:buSzPct val="106000"/>
              <a:buFont typeface="Helvetica Neue" charset="0"/>
              <a:buChar char="‣"/>
              <a:defRPr sz="3800">
                <a:solidFill>
                  <a:srgbClr val="1A1A1A"/>
                </a:solidFill>
                <a:latin typeface="+mn-lt"/>
                <a:ea typeface="+mn-ea"/>
                <a:cs typeface="+mn-cs"/>
                <a:sym typeface="Helvetica Neue" charset="0"/>
              </a:defRPr>
            </a:lvl1pPr>
            <a:lvl2pPr marL="9652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2pPr>
            <a:lvl3pPr marL="13081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3pPr>
            <a:lvl4pPr marL="16637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4pPr>
            <a:lvl5pPr marL="2006600" indent="-444500" algn="l" rtl="0" eaLnBrk="0" fontAlgn="base" hangingPunct="0">
              <a:spcBef>
                <a:spcPts val="1800"/>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5pPr>
            <a:lvl6pPr marL="2464631"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6pPr>
            <a:lvl7pPr marL="2921692"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7pPr>
            <a:lvl8pPr marL="3378750"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8pPr>
            <a:lvl9pPr marL="3835810" indent="-445951" algn="l" rtl="0" fontAlgn="base">
              <a:spcBef>
                <a:spcPts val="1801"/>
              </a:spcBef>
              <a:spcAft>
                <a:spcPct val="0"/>
              </a:spcAft>
              <a:buClr>
                <a:srgbClr val="1A1A1A"/>
              </a:buClr>
              <a:buSzPct val="100000"/>
              <a:buFont typeface="Helvetica Neue" charset="0"/>
              <a:buChar char="-"/>
              <a:defRPr sz="3100">
                <a:solidFill>
                  <a:srgbClr val="1A1A1A"/>
                </a:solidFill>
                <a:latin typeface="+mn-lt"/>
                <a:ea typeface="+mn-ea"/>
                <a:cs typeface="+mn-cs"/>
                <a:sym typeface="Helvetica Neue" charset="0"/>
              </a:defRPr>
            </a:lvl9pPr>
          </a:lstStyle>
          <a:p>
            <a:pPr marL="151799" indent="0" defTabSz="914400">
              <a:buFont typeface="Helvetica Neue" charset="0"/>
              <a:buNone/>
              <a:defRPr/>
            </a:pPr>
            <a:r>
              <a:rPr lang="en-US" sz="2200" dirty="0">
                <a:solidFill>
                  <a:schemeClr val="tx1">
                    <a:lumMod val="75000"/>
                    <a:lumOff val="25000"/>
                  </a:schemeClr>
                </a:solidFill>
                <a:latin typeface="Avenir Light"/>
                <a:cs typeface="Avenir Light"/>
              </a:rPr>
              <a:t>Senior Agile Consultant</a:t>
            </a:r>
          </a:p>
          <a:p>
            <a:pPr marL="151799" indent="0" defTabSz="914400">
              <a:spcBef>
                <a:spcPts val="0"/>
              </a:spcBef>
              <a:buFont typeface="Helvetica Neue" charset="0"/>
              <a:buNone/>
              <a:defRPr/>
            </a:pPr>
            <a:r>
              <a:rPr lang="en-US" sz="1900" dirty="0">
                <a:solidFill>
                  <a:schemeClr val="tx1">
                    <a:lumMod val="75000"/>
                    <a:lumOff val="25000"/>
                  </a:schemeClr>
                </a:solidFill>
                <a:latin typeface="Avenir Light"/>
                <a:cs typeface="Avenir Light"/>
              </a:rPr>
              <a:t>SolutionsIQ, Inc.</a:t>
            </a:r>
            <a:r>
              <a:rPr lang="en-US" sz="1900" b="1" dirty="0">
                <a:solidFill>
                  <a:schemeClr val="tx1">
                    <a:lumMod val="75000"/>
                    <a:lumOff val="25000"/>
                  </a:schemeClr>
                </a:solidFill>
                <a:latin typeface="Avenir Light"/>
                <a:cs typeface="Avenir Light"/>
              </a:rPr>
              <a:t/>
            </a:r>
            <a:br>
              <a:rPr lang="en-US" sz="1900" b="1" dirty="0">
                <a:solidFill>
                  <a:schemeClr val="tx1">
                    <a:lumMod val="75000"/>
                    <a:lumOff val="25000"/>
                  </a:schemeClr>
                </a:solidFill>
                <a:latin typeface="Avenir Light"/>
                <a:cs typeface="Avenir Light"/>
              </a:rPr>
            </a:br>
            <a:r>
              <a:rPr lang="en-US" sz="1900" dirty="0">
                <a:solidFill>
                  <a:schemeClr val="tx1">
                    <a:lumMod val="75000"/>
                    <a:lumOff val="25000"/>
                  </a:schemeClr>
                </a:solidFill>
                <a:latin typeface="Avenir Light"/>
                <a:cs typeface="Avenir Light"/>
              </a:rPr>
              <a:t>jfruit@solutionsiq.com</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Engagement </a:t>
            </a:r>
            <a:r>
              <a:rPr lang="en-US" sz="1900" dirty="0" smtClean="0">
                <a:solidFill>
                  <a:schemeClr val="tx1">
                    <a:lumMod val="75000"/>
                    <a:lumOff val="25000"/>
                  </a:schemeClr>
                </a:solidFill>
                <a:latin typeface="Avenir Light"/>
                <a:cs typeface="Avenir Light"/>
              </a:rPr>
              <a:t>Lead </a:t>
            </a:r>
            <a:r>
              <a:rPr lang="en-US" sz="1900" dirty="0" smtClean="0">
                <a:solidFill>
                  <a:schemeClr val="tx1">
                    <a:lumMod val="75000"/>
                    <a:lumOff val="25000"/>
                  </a:schemeClr>
                </a:solidFill>
                <a:latin typeface="Avenir Light"/>
                <a:cs typeface="Avenir Light"/>
              </a:rPr>
              <a:t>for Fortune 100 account</a:t>
            </a:r>
            <a:endParaRPr lang="en-US" sz="1900" dirty="0">
              <a:solidFill>
                <a:schemeClr val="tx1">
                  <a:lumMod val="75000"/>
                  <a:lumOff val="25000"/>
                </a:schemeClr>
              </a:solidFill>
              <a:latin typeface="Avenir Light"/>
              <a:cs typeface="Avenir Light"/>
            </a:endParaRPr>
          </a:p>
          <a:p>
            <a:pPr defTabSz="914400">
              <a:spcBef>
                <a:spcPts val="1200"/>
              </a:spcBef>
              <a:buClr>
                <a:prstClr val="black">
                  <a:lumMod val="60000"/>
                  <a:lumOff val="40000"/>
                </a:prstClr>
              </a:buClr>
              <a:defRPr/>
            </a:pPr>
            <a:r>
              <a:rPr lang="en-US" sz="1900" dirty="0">
                <a:solidFill>
                  <a:schemeClr val="tx1">
                    <a:lumMod val="75000"/>
                    <a:lumOff val="25000"/>
                  </a:schemeClr>
                </a:solidFill>
                <a:latin typeface="Avenir Light"/>
                <a:cs typeface="Avenir Light"/>
              </a:rPr>
              <a:t>7</a:t>
            </a:r>
            <a:r>
              <a:rPr lang="en-US" sz="1900" dirty="0" smtClean="0">
                <a:solidFill>
                  <a:schemeClr val="tx1">
                    <a:lumMod val="75000"/>
                    <a:lumOff val="25000"/>
                  </a:schemeClr>
                </a:solidFill>
                <a:latin typeface="Avenir Light"/>
                <a:cs typeface="Avenir Light"/>
              </a:rPr>
              <a:t> </a:t>
            </a:r>
            <a:r>
              <a:rPr lang="en-US" sz="1900" dirty="0" smtClean="0">
                <a:solidFill>
                  <a:schemeClr val="tx1">
                    <a:lumMod val="75000"/>
                    <a:lumOff val="25000"/>
                  </a:schemeClr>
                </a:solidFill>
                <a:latin typeface="Avenir Light"/>
                <a:cs typeface="Avenir Light"/>
              </a:rPr>
              <a:t>years </a:t>
            </a:r>
            <a:r>
              <a:rPr lang="en-US" sz="1900" dirty="0" smtClean="0">
                <a:solidFill>
                  <a:schemeClr val="tx1">
                    <a:lumMod val="75000"/>
                    <a:lumOff val="25000"/>
                  </a:schemeClr>
                </a:solidFill>
                <a:latin typeface="Avenir Light"/>
                <a:cs typeface="Avenir Light"/>
              </a:rPr>
              <a:t>leading Agile change and transformations </a:t>
            </a:r>
            <a:r>
              <a:rPr lang="en-US" sz="1900" dirty="0">
                <a:solidFill>
                  <a:schemeClr val="tx1">
                    <a:lumMod val="75000"/>
                    <a:lumOff val="25000"/>
                  </a:schemeClr>
                </a:solidFill>
                <a:latin typeface="Avenir Light"/>
                <a:cs typeface="Avenir Light"/>
              </a:rPr>
              <a:t>at team, program and organizational </a:t>
            </a:r>
            <a:r>
              <a:rPr lang="en-US" sz="1900" dirty="0" smtClean="0">
                <a:solidFill>
                  <a:schemeClr val="tx1">
                    <a:lumMod val="75000"/>
                    <a:lumOff val="25000"/>
                  </a:schemeClr>
                </a:solidFill>
                <a:latin typeface="Avenir Light"/>
                <a:cs typeface="Avenir Light"/>
              </a:rPr>
              <a:t>levels</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6 </a:t>
            </a:r>
            <a:r>
              <a:rPr lang="en-US" sz="1900" dirty="0" smtClean="0">
                <a:solidFill>
                  <a:schemeClr val="tx1">
                    <a:lumMod val="75000"/>
                    <a:lumOff val="25000"/>
                  </a:schemeClr>
                </a:solidFill>
                <a:latin typeface="Avenir Light"/>
                <a:cs typeface="Avenir Light"/>
              </a:rPr>
              <a:t>years in IT Management </a:t>
            </a:r>
            <a:endParaRPr lang="en-US" sz="1900" dirty="0" smtClean="0">
              <a:solidFill>
                <a:schemeClr val="tx1">
                  <a:lumMod val="75000"/>
                  <a:lumOff val="25000"/>
                </a:schemeClr>
              </a:solidFill>
              <a:latin typeface="Avenir Light"/>
              <a:cs typeface="Avenir Light"/>
            </a:endParaRP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Passionate about building high performing teams and workplaces where everyone can thrive</a:t>
            </a:r>
          </a:p>
          <a:p>
            <a:pPr defTabSz="914400">
              <a:spcBef>
                <a:spcPts val="1200"/>
              </a:spcBef>
              <a:buClr>
                <a:prstClr val="black">
                  <a:lumMod val="60000"/>
                  <a:lumOff val="40000"/>
                </a:prstClr>
              </a:buClr>
              <a:defRPr/>
            </a:pPr>
            <a:r>
              <a:rPr lang="en-US" sz="1900" dirty="0" smtClean="0">
                <a:solidFill>
                  <a:schemeClr val="tx1">
                    <a:lumMod val="75000"/>
                    <a:lumOff val="25000"/>
                  </a:schemeClr>
                </a:solidFill>
                <a:latin typeface="Avenir Light"/>
                <a:cs typeface="Avenir Light"/>
              </a:rPr>
              <a:t>Interests include leadership, change management</a:t>
            </a:r>
          </a:p>
        </p:txBody>
      </p:sp>
      <p:pic>
        <p:nvPicPr>
          <p:cNvPr id="15" name="Picture 14"/>
          <p:cNvPicPr>
            <a:picLocks noChangeAspect="1"/>
          </p:cNvPicPr>
          <p:nvPr/>
        </p:nvPicPr>
        <p:blipFill>
          <a:blip r:embed="rId7"/>
          <a:stretch>
            <a:fillRect/>
          </a:stretch>
        </p:blipFill>
        <p:spPr>
          <a:xfrm>
            <a:off x="5249776" y="6054835"/>
            <a:ext cx="1684782" cy="598932"/>
          </a:xfrm>
          <a:prstGeom prst="rect">
            <a:avLst/>
          </a:prstGeom>
        </p:spPr>
      </p:pic>
    </p:spTree>
    <p:extLst>
      <p:ext uri="{BB962C8B-B14F-4D97-AF65-F5344CB8AC3E}">
        <p14:creationId xmlns:p14="http://schemas.microsoft.com/office/powerpoint/2010/main" val="15088476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0" y="0"/>
            <a:ext cx="12192000" cy="812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296731"/>
            <a:ext cx="12191999" cy="2123658"/>
          </a:xfrm>
          <a:prstGeom prst="rect">
            <a:avLst/>
          </a:prstGeom>
          <a:noFill/>
        </p:spPr>
        <p:txBody>
          <a:bodyPr wrap="square" rtlCol="0">
            <a:spAutoFit/>
          </a:bodyPr>
          <a:lstStyle/>
          <a:p>
            <a:pPr algn="ctr"/>
            <a:r>
              <a:rPr lang="en-US" sz="6600" b="1" cap="small" spc="400" dirty="0" smtClean="0">
                <a:solidFill>
                  <a:schemeClr val="bg1"/>
                </a:solidFill>
                <a:latin typeface="Avenir Medium"/>
                <a:cs typeface="Avenir Medium"/>
              </a:rPr>
              <a:t>7 Qualities of a </a:t>
            </a:r>
          </a:p>
          <a:p>
            <a:pPr algn="ctr"/>
            <a:r>
              <a:rPr lang="en-US" sz="6600" b="1" cap="small" spc="400" dirty="0" smtClean="0">
                <a:solidFill>
                  <a:schemeClr val="bg1"/>
                </a:solidFill>
                <a:latin typeface="Avenir Medium"/>
                <a:cs typeface="Avenir Medium"/>
              </a:rPr>
              <a:t>Great Scrum Master</a:t>
            </a:r>
            <a:endParaRPr lang="en-US" sz="48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1591868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 Resting on a High Stone Wall 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3644" cy="685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Vision</a:t>
            </a:r>
            <a:endParaRPr lang="en-US" sz="6600" b="1" cap="small" spc="400" dirty="0">
              <a:solidFill>
                <a:schemeClr val="bg1"/>
              </a:solidFill>
              <a:latin typeface="Avenir Medium"/>
              <a:cs typeface="Avenir Medium"/>
            </a:endParaRPr>
          </a:p>
        </p:txBody>
      </p:sp>
    </p:spTree>
    <p:extLst>
      <p:ext uri="{BB962C8B-B14F-4D97-AF65-F5344CB8AC3E}">
        <p14:creationId xmlns:p14="http://schemas.microsoft.com/office/powerpoint/2010/main" val="20372389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 Resting on a High Stone Wall 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3644" cy="685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Vision</a:t>
            </a:r>
            <a:endParaRPr lang="en-US" sz="6600" b="1" cap="small" spc="400" dirty="0">
              <a:solidFill>
                <a:schemeClr val="bg1"/>
              </a:solidFill>
              <a:latin typeface="Avenir Medium"/>
              <a:cs typeface="Avenir Medium"/>
            </a:endParaRPr>
          </a:p>
        </p:txBody>
      </p:sp>
      <p:grpSp>
        <p:nvGrpSpPr>
          <p:cNvPr id="9" name="Group 8"/>
          <p:cNvGrpSpPr/>
          <p:nvPr/>
        </p:nvGrpSpPr>
        <p:grpSpPr>
          <a:xfrm>
            <a:off x="0" y="-53064"/>
            <a:ext cx="6089894" cy="2405203"/>
            <a:chOff x="0" y="-53064"/>
            <a:chExt cx="6089894" cy="2405203"/>
          </a:xfrm>
        </p:grpSpPr>
        <p:sp>
          <p:nvSpPr>
            <p:cNvPr id="10" name="Rectangle 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53064"/>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Ascend the mountain every 6 to 12 months to reflect</a:t>
              </a:r>
            </a:p>
            <a:p>
              <a:pPr algn="ctr"/>
              <a:endParaRPr lang="en-US" sz="2000" dirty="0"/>
            </a:p>
            <a:p>
              <a:pPr algn="ctr"/>
              <a:r>
                <a:rPr lang="en-US" sz="2000" dirty="0" smtClean="0"/>
                <a:t>Where do you want to be a year from now as a Scrum Master?</a:t>
              </a:r>
            </a:p>
          </p:txBody>
        </p:sp>
      </p:grpSp>
    </p:spTree>
    <p:extLst>
      <p:ext uri="{BB962C8B-B14F-4D97-AF65-F5344CB8AC3E}">
        <p14:creationId xmlns:p14="http://schemas.microsoft.com/office/powerpoint/2010/main" val="25821608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 Resting on a High Stone Wall 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3644" cy="685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Vision</a:t>
            </a:r>
            <a:endParaRPr lang="en-US" sz="6600" b="1" cap="small" spc="400" dirty="0">
              <a:solidFill>
                <a:schemeClr val="bg1"/>
              </a:solidFill>
              <a:latin typeface="Avenir Medium"/>
              <a:cs typeface="Avenir Medium"/>
            </a:endParaRPr>
          </a:p>
        </p:txBody>
      </p:sp>
      <p:grpSp>
        <p:nvGrpSpPr>
          <p:cNvPr id="9" name="Group 8"/>
          <p:cNvGrpSpPr/>
          <p:nvPr/>
        </p:nvGrpSpPr>
        <p:grpSpPr>
          <a:xfrm>
            <a:off x="6102106" y="-206951"/>
            <a:ext cx="6089894" cy="2559091"/>
            <a:chOff x="0" y="-206952"/>
            <a:chExt cx="6089894" cy="2559091"/>
          </a:xfrm>
        </p:grpSpPr>
        <p:sp>
          <p:nvSpPr>
            <p:cNvPr id="10" name="Rectangle 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206952"/>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Forget SMART goals that can lack inspiration.</a:t>
              </a:r>
            </a:p>
            <a:p>
              <a:pPr algn="ctr"/>
              <a:endParaRPr lang="en-US" sz="2000" dirty="0"/>
            </a:p>
            <a:p>
              <a:pPr algn="ctr"/>
              <a:r>
                <a:rPr lang="en-US" sz="2000" dirty="0" smtClean="0"/>
                <a:t>What is your Big, Hairy, Audacious Goal?</a:t>
              </a:r>
            </a:p>
            <a:p>
              <a:pPr algn="ctr"/>
              <a:endParaRPr lang="en-US" sz="2000" dirty="0"/>
            </a:p>
            <a:p>
              <a:pPr algn="ctr"/>
              <a:r>
                <a:rPr lang="en-US" sz="2000" dirty="0" smtClean="0"/>
                <a:t>“It’s my BHAG, baby! Yeah!” ~Austin Powers</a:t>
              </a:r>
            </a:p>
          </p:txBody>
        </p:sp>
      </p:grpSp>
      <p:grpSp>
        <p:nvGrpSpPr>
          <p:cNvPr id="12" name="Group 11"/>
          <p:cNvGrpSpPr/>
          <p:nvPr/>
        </p:nvGrpSpPr>
        <p:grpSpPr>
          <a:xfrm>
            <a:off x="0" y="-53064"/>
            <a:ext cx="6089894" cy="2405203"/>
            <a:chOff x="0" y="-53064"/>
            <a:chExt cx="6089894" cy="2405203"/>
          </a:xfrm>
        </p:grpSpPr>
        <p:sp>
          <p:nvSpPr>
            <p:cNvPr id="13" name="Rectangle 12"/>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31913" y="-53064"/>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Ascend the mountain every 6 to 12 months to reflect</a:t>
              </a:r>
            </a:p>
            <a:p>
              <a:pPr algn="ctr"/>
              <a:endParaRPr lang="en-US" sz="2000" dirty="0"/>
            </a:p>
            <a:p>
              <a:pPr algn="ctr"/>
              <a:r>
                <a:rPr lang="en-US" sz="2000" dirty="0" smtClean="0"/>
                <a:t>Where do you want to be a year from now as a Scrum Master?</a:t>
              </a:r>
            </a:p>
          </p:txBody>
        </p:sp>
      </p:grpSp>
    </p:spTree>
    <p:extLst>
      <p:ext uri="{BB962C8B-B14F-4D97-AF65-F5344CB8AC3E}">
        <p14:creationId xmlns:p14="http://schemas.microsoft.com/office/powerpoint/2010/main" val="25821608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 Resting on a High Stone Wall 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3644" cy="685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Vision</a:t>
            </a:r>
            <a:endParaRPr lang="en-US" sz="6600" b="1" cap="small" spc="400" dirty="0">
              <a:solidFill>
                <a:schemeClr val="bg1"/>
              </a:solidFill>
              <a:latin typeface="Avenir Medium"/>
              <a:cs typeface="Avenir Medium"/>
            </a:endParaRPr>
          </a:p>
        </p:txBody>
      </p:sp>
      <p:grpSp>
        <p:nvGrpSpPr>
          <p:cNvPr id="9" name="Group 8"/>
          <p:cNvGrpSpPr/>
          <p:nvPr/>
        </p:nvGrpSpPr>
        <p:grpSpPr>
          <a:xfrm>
            <a:off x="6102106" y="-206951"/>
            <a:ext cx="6089894" cy="2559091"/>
            <a:chOff x="0" y="-206952"/>
            <a:chExt cx="6089894" cy="2559091"/>
          </a:xfrm>
        </p:grpSpPr>
        <p:sp>
          <p:nvSpPr>
            <p:cNvPr id="10" name="Rectangle 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206952"/>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Forget SMART goals that can lack inspiration.</a:t>
              </a:r>
            </a:p>
            <a:p>
              <a:pPr algn="ctr"/>
              <a:endParaRPr lang="en-US" sz="2000" dirty="0"/>
            </a:p>
            <a:p>
              <a:pPr algn="ctr"/>
              <a:r>
                <a:rPr lang="en-US" sz="2000" dirty="0" smtClean="0"/>
                <a:t>What is your Big, Hairy, Audacious Goal?</a:t>
              </a:r>
            </a:p>
            <a:p>
              <a:pPr algn="ctr"/>
              <a:endParaRPr lang="en-US" sz="2000" dirty="0"/>
            </a:p>
            <a:p>
              <a:pPr algn="ctr"/>
              <a:r>
                <a:rPr lang="en-US" sz="2000" dirty="0" smtClean="0"/>
                <a:t>“It’s my BHAG, baby! Yeah!” ~Austin Powers</a:t>
              </a:r>
            </a:p>
          </p:txBody>
        </p:sp>
      </p:grpSp>
      <p:grpSp>
        <p:nvGrpSpPr>
          <p:cNvPr id="14" name="Group 13"/>
          <p:cNvGrpSpPr/>
          <p:nvPr/>
        </p:nvGrpSpPr>
        <p:grpSpPr>
          <a:xfrm>
            <a:off x="0" y="-53064"/>
            <a:ext cx="6089894" cy="2405203"/>
            <a:chOff x="0" y="-53064"/>
            <a:chExt cx="6089894" cy="2405203"/>
          </a:xfrm>
        </p:grpSpPr>
        <p:sp>
          <p:nvSpPr>
            <p:cNvPr id="18" name="Rectangle 17"/>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1913" y="-53064"/>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Ascend the mountain every 6 to 12 months to reflect</a:t>
              </a:r>
            </a:p>
            <a:p>
              <a:pPr algn="ctr"/>
              <a:endParaRPr lang="en-US" sz="2000" dirty="0"/>
            </a:p>
            <a:p>
              <a:pPr algn="ctr"/>
              <a:r>
                <a:rPr lang="en-US" sz="2000" dirty="0" smtClean="0"/>
                <a:t>Where do you want to be a year from now as a Scrum Master?</a:t>
              </a:r>
            </a:p>
          </p:txBody>
        </p:sp>
      </p:grpSp>
      <p:grpSp>
        <p:nvGrpSpPr>
          <p:cNvPr id="20" name="Group 19"/>
          <p:cNvGrpSpPr/>
          <p:nvPr/>
        </p:nvGrpSpPr>
        <p:grpSpPr>
          <a:xfrm>
            <a:off x="0" y="4190098"/>
            <a:ext cx="6089894" cy="2667902"/>
            <a:chOff x="0" y="4190098"/>
            <a:chExt cx="6089894" cy="2667902"/>
          </a:xfrm>
        </p:grpSpPr>
        <p:sp>
          <p:nvSpPr>
            <p:cNvPr id="21" name="Rectangle 20"/>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25571" y="4190098"/>
              <a:ext cx="5599043" cy="2554545"/>
            </a:xfrm>
            <a:prstGeom prst="rect">
              <a:avLst/>
            </a:prstGeom>
            <a:noFill/>
          </p:spPr>
          <p:txBody>
            <a:bodyPr wrap="square" rtlCol="0" anchor="ctr">
              <a:spAutoFit/>
            </a:bodyPr>
            <a:lstStyle/>
            <a:p>
              <a:pPr algn="ctr"/>
              <a:endParaRPr lang="en-US" sz="2000" b="1" dirty="0" smtClean="0"/>
            </a:p>
            <a:p>
              <a:pPr algn="ctr"/>
              <a:r>
                <a:rPr lang="en-US" sz="2000" dirty="0" smtClean="0"/>
                <a:t>Maybe your vision is...</a:t>
              </a:r>
            </a:p>
            <a:p>
              <a:pPr algn="ctr"/>
              <a:endParaRPr lang="en-US" sz="2000" dirty="0"/>
            </a:p>
            <a:p>
              <a:pPr algn="ctr"/>
              <a:r>
                <a:rPr lang="en-US" sz="2000" dirty="0" smtClean="0"/>
                <a:t>To be the company expert on retrospectives</a:t>
              </a:r>
            </a:p>
            <a:p>
              <a:pPr algn="ctr"/>
              <a:endParaRPr lang="en-US" sz="2000" dirty="0"/>
            </a:p>
            <a:p>
              <a:pPr algn="ctr"/>
              <a:r>
                <a:rPr lang="en-US" sz="2000" dirty="0" smtClean="0"/>
                <a:t>To be a sought after mentor to new Scrum Masters</a:t>
              </a:r>
            </a:p>
            <a:p>
              <a:pPr algn="ctr"/>
              <a:endParaRPr lang="en-US" sz="2000" dirty="0"/>
            </a:p>
            <a:p>
              <a:pPr algn="ctr"/>
              <a:r>
                <a:rPr lang="en-US" sz="2000" dirty="0"/>
                <a:t>T</a:t>
              </a:r>
              <a:r>
                <a:rPr lang="en-US" sz="2000" dirty="0" smtClean="0"/>
                <a:t>o work yourself out of a job</a:t>
              </a:r>
            </a:p>
          </p:txBody>
        </p:sp>
      </p:grpSp>
    </p:spTree>
    <p:extLst>
      <p:ext uri="{BB962C8B-B14F-4D97-AF65-F5344CB8AC3E}">
        <p14:creationId xmlns:p14="http://schemas.microsoft.com/office/powerpoint/2010/main" val="25821608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n Resting on a High Stone Wall 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3644" cy="6858000"/>
          </a:xfrm>
          <a:prstGeom prst="rect">
            <a:avLst/>
          </a:prstGeom>
        </p:spPr>
      </p:pic>
      <p:sp>
        <p:nvSpPr>
          <p:cNvPr id="4" name="Rectangle 3"/>
          <p:cNvSpPr/>
          <p:nvPr/>
        </p:nvSpPr>
        <p:spPr>
          <a:xfrm>
            <a:off x="0" y="2358766"/>
            <a:ext cx="12192000" cy="2029900"/>
          </a:xfrm>
          <a:prstGeom prst="rect">
            <a:avLst/>
          </a:prstGeom>
          <a:solidFill>
            <a:srgbClr val="546E71">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2602006"/>
            <a:ext cx="12191999" cy="1446550"/>
          </a:xfrm>
          <a:prstGeom prst="rect">
            <a:avLst/>
          </a:prstGeom>
          <a:noFill/>
        </p:spPr>
        <p:txBody>
          <a:bodyPr wrap="square" rtlCol="0">
            <a:spAutoFit/>
          </a:bodyPr>
          <a:lstStyle/>
          <a:p>
            <a:pPr algn="ctr"/>
            <a:r>
              <a:rPr lang="en-US" sz="8800" b="1" cap="small" spc="400" dirty="0" smtClean="0">
                <a:solidFill>
                  <a:schemeClr val="bg1"/>
                </a:solidFill>
                <a:latin typeface="Avenir Medium"/>
                <a:cs typeface="Avenir Medium"/>
              </a:rPr>
              <a:t>Vision</a:t>
            </a:r>
            <a:endParaRPr lang="en-US" sz="6600" b="1" cap="small" spc="400" dirty="0">
              <a:solidFill>
                <a:schemeClr val="bg1"/>
              </a:solidFill>
              <a:latin typeface="Avenir Medium"/>
              <a:cs typeface="Avenir Medium"/>
            </a:endParaRPr>
          </a:p>
        </p:txBody>
      </p:sp>
      <p:grpSp>
        <p:nvGrpSpPr>
          <p:cNvPr id="9" name="Group 8"/>
          <p:cNvGrpSpPr/>
          <p:nvPr/>
        </p:nvGrpSpPr>
        <p:grpSpPr>
          <a:xfrm>
            <a:off x="6102106" y="-206951"/>
            <a:ext cx="6089894" cy="2559091"/>
            <a:chOff x="0" y="-206952"/>
            <a:chExt cx="6089894" cy="2559091"/>
          </a:xfrm>
        </p:grpSpPr>
        <p:sp>
          <p:nvSpPr>
            <p:cNvPr id="10" name="Rectangle 9"/>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1913" y="-206952"/>
              <a:ext cx="5599043" cy="2246769"/>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Forget SMART goals that can lack inspiration.</a:t>
              </a:r>
            </a:p>
            <a:p>
              <a:pPr algn="ctr"/>
              <a:endParaRPr lang="en-US" sz="2000" dirty="0"/>
            </a:p>
            <a:p>
              <a:pPr algn="ctr"/>
              <a:r>
                <a:rPr lang="en-US" sz="2000" dirty="0" smtClean="0"/>
                <a:t>What is your Big, Hairy, Audacious Goal?</a:t>
              </a:r>
            </a:p>
            <a:p>
              <a:pPr algn="ctr"/>
              <a:endParaRPr lang="en-US" sz="2000" dirty="0"/>
            </a:p>
            <a:p>
              <a:pPr algn="ctr"/>
              <a:r>
                <a:rPr lang="en-US" sz="2000" dirty="0" smtClean="0"/>
                <a:t>“It’s my BHAG, baby! Yeah!” ~Austin Powers</a:t>
              </a:r>
            </a:p>
          </p:txBody>
        </p:sp>
      </p:grpSp>
      <p:grpSp>
        <p:nvGrpSpPr>
          <p:cNvPr id="21" name="Group 20"/>
          <p:cNvGrpSpPr/>
          <p:nvPr/>
        </p:nvGrpSpPr>
        <p:grpSpPr>
          <a:xfrm>
            <a:off x="0" y="-53064"/>
            <a:ext cx="6089894" cy="2405203"/>
            <a:chOff x="0" y="-53064"/>
            <a:chExt cx="6089894" cy="2405203"/>
          </a:xfrm>
        </p:grpSpPr>
        <p:sp>
          <p:nvSpPr>
            <p:cNvPr id="22" name="Rectangle 21"/>
            <p:cNvSpPr/>
            <p:nvPr/>
          </p:nvSpPr>
          <p:spPr>
            <a:xfrm>
              <a:off x="0" y="-1"/>
              <a:ext cx="6089894" cy="235214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31913" y="-53064"/>
              <a:ext cx="5599043" cy="1938992"/>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Ascend the mountain every 6 to 12 months to reflect</a:t>
              </a:r>
            </a:p>
            <a:p>
              <a:pPr algn="ctr"/>
              <a:endParaRPr lang="en-US" sz="2000" dirty="0"/>
            </a:p>
            <a:p>
              <a:pPr algn="ctr"/>
              <a:r>
                <a:rPr lang="en-US" sz="2000" dirty="0" smtClean="0"/>
                <a:t>Where do you want to be a year from now as a Scrum Master?</a:t>
              </a:r>
            </a:p>
          </p:txBody>
        </p:sp>
      </p:grpSp>
      <p:grpSp>
        <p:nvGrpSpPr>
          <p:cNvPr id="24" name="Group 23"/>
          <p:cNvGrpSpPr/>
          <p:nvPr/>
        </p:nvGrpSpPr>
        <p:grpSpPr>
          <a:xfrm>
            <a:off x="0" y="4190098"/>
            <a:ext cx="6089894" cy="2667902"/>
            <a:chOff x="0" y="4190098"/>
            <a:chExt cx="6089894" cy="2667902"/>
          </a:xfrm>
        </p:grpSpPr>
        <p:sp>
          <p:nvSpPr>
            <p:cNvPr id="25" name="Rectangle 24"/>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25571" y="4190098"/>
              <a:ext cx="5599043" cy="2554545"/>
            </a:xfrm>
            <a:prstGeom prst="rect">
              <a:avLst/>
            </a:prstGeom>
            <a:noFill/>
          </p:spPr>
          <p:txBody>
            <a:bodyPr wrap="square" rtlCol="0" anchor="ctr">
              <a:spAutoFit/>
            </a:bodyPr>
            <a:lstStyle/>
            <a:p>
              <a:pPr algn="ctr"/>
              <a:endParaRPr lang="en-US" sz="2000" b="1" dirty="0" smtClean="0"/>
            </a:p>
            <a:p>
              <a:pPr algn="ctr"/>
              <a:r>
                <a:rPr lang="en-US" sz="2000" dirty="0" smtClean="0"/>
                <a:t>Maybe your vision is...</a:t>
              </a:r>
            </a:p>
            <a:p>
              <a:pPr algn="ctr"/>
              <a:endParaRPr lang="en-US" sz="2000" dirty="0"/>
            </a:p>
            <a:p>
              <a:pPr algn="ctr"/>
              <a:r>
                <a:rPr lang="en-US" sz="2000" dirty="0" smtClean="0"/>
                <a:t>To be the company expert on retrospectives</a:t>
              </a:r>
            </a:p>
            <a:p>
              <a:pPr algn="ctr"/>
              <a:endParaRPr lang="en-US" sz="2000" dirty="0"/>
            </a:p>
            <a:p>
              <a:pPr algn="ctr"/>
              <a:r>
                <a:rPr lang="en-US" sz="2000" dirty="0" smtClean="0"/>
                <a:t>To be a sought after mentor to new Scrum Masters</a:t>
              </a:r>
            </a:p>
            <a:p>
              <a:pPr algn="ctr"/>
              <a:endParaRPr lang="en-US" sz="2000" dirty="0"/>
            </a:p>
            <a:p>
              <a:pPr algn="ctr"/>
              <a:r>
                <a:rPr lang="en-US" sz="2000" dirty="0"/>
                <a:t>T</a:t>
              </a:r>
              <a:r>
                <a:rPr lang="en-US" sz="2000" dirty="0" smtClean="0"/>
                <a:t>o work yourself out of a job</a:t>
              </a:r>
            </a:p>
          </p:txBody>
        </p:sp>
      </p:grpSp>
      <p:grpSp>
        <p:nvGrpSpPr>
          <p:cNvPr id="27" name="Group 26"/>
          <p:cNvGrpSpPr/>
          <p:nvPr/>
        </p:nvGrpSpPr>
        <p:grpSpPr>
          <a:xfrm>
            <a:off x="6102106" y="4388930"/>
            <a:ext cx="6089894" cy="2469070"/>
            <a:chOff x="0" y="4388930"/>
            <a:chExt cx="6089894" cy="2469070"/>
          </a:xfrm>
        </p:grpSpPr>
        <p:sp>
          <p:nvSpPr>
            <p:cNvPr id="28" name="Rectangle 27"/>
            <p:cNvSpPr/>
            <p:nvPr/>
          </p:nvSpPr>
          <p:spPr>
            <a:xfrm>
              <a:off x="0" y="4388930"/>
              <a:ext cx="6089894" cy="2469070"/>
            </a:xfrm>
            <a:prstGeom prst="rect">
              <a:avLst/>
            </a:prstGeom>
            <a:solidFill>
              <a:schemeClr val="bg1">
                <a:lumMod val="9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5571" y="4449112"/>
              <a:ext cx="5599043" cy="1631216"/>
            </a:xfrm>
            <a:prstGeom prst="rect">
              <a:avLst/>
            </a:prstGeom>
            <a:noFill/>
          </p:spPr>
          <p:txBody>
            <a:bodyPr wrap="square" rtlCol="0" anchor="ctr">
              <a:spAutoFit/>
            </a:bodyPr>
            <a:lstStyle/>
            <a:p>
              <a:pPr algn="ctr"/>
              <a:endParaRPr lang="en-US" sz="2000" b="1" dirty="0" smtClean="0"/>
            </a:p>
            <a:p>
              <a:pPr algn="ctr"/>
              <a:endParaRPr lang="en-US" sz="2000" b="1" dirty="0"/>
            </a:p>
            <a:p>
              <a:pPr algn="ctr"/>
              <a:r>
                <a:rPr lang="en-US" sz="2000" dirty="0" smtClean="0"/>
                <a:t>Write it down</a:t>
              </a:r>
            </a:p>
            <a:p>
              <a:pPr algn="ctr"/>
              <a:endParaRPr lang="en-US" sz="2000" dirty="0"/>
            </a:p>
            <a:p>
              <a:pPr algn="ctr"/>
              <a:r>
                <a:rPr lang="en-US" sz="2000" dirty="0" smtClean="0"/>
                <a:t>Draw a picture, Elevator Pitch, Design the Box</a:t>
              </a:r>
            </a:p>
          </p:txBody>
        </p:sp>
      </p:grpSp>
    </p:spTree>
    <p:extLst>
      <p:ext uri="{BB962C8B-B14F-4D97-AF65-F5344CB8AC3E}">
        <p14:creationId xmlns:p14="http://schemas.microsoft.com/office/powerpoint/2010/main" val="25821608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76816&quot;&gt;&lt;property id=&quot;20148&quot; value=&quot;5&quot;/&gt;&lt;property id=&quot;20300&quot; value=&quot;Slide 1 - &amp;quot;EFS OIC Meeting &amp;quot;&quot;/&gt;&lt;property id=&quot;20307&quot; value=&quot;309&quot;/&gt;&lt;/object&gt;&lt;object type=&quot;3&quot; unique_id=&quot;76817&quot;&gt;&lt;property id=&quot;20148&quot; value=&quot;5&quot;/&gt;&lt;property id=&quot;20300&quot; value=&quot;Slide 2&quot;/&gt;&lt;property id=&quot;20307&quot; value=&quot;310&quot;/&gt;&lt;/object&gt;&lt;object type=&quot;3&quot; unique_id=&quot;76818&quot;&gt;&lt;property id=&quot;20148&quot; value=&quot;5&quot;/&gt;&lt;property id=&quot;20300&quot; value=&quot;Slide 3 - &amp;quot;EFS Accomplishments&amp;quot;&quot;/&gt;&lt;property id=&quot;20307&quot; value=&quot;311&quot;/&gt;&lt;/object&gt;&lt;object type=&quot;3&quot; unique_id=&quot;76819&quot;&gt;&lt;property id=&quot;20148&quot; value=&quot;5&quot;/&gt;&lt;property id=&quot;20300&quot; value=&quot;Slide 4 - &amp;quot;Shipment EFS Program Dashboard&amp;quot;&quot;/&gt;&lt;property id=&quot;20307&quot; value=&quot;312&quot;/&gt;&lt;/object&gt;&lt;object type=&quot;3&quot; unique_id=&quot;76821&quot;&gt;&lt;property id=&quot;20148&quot; value=&quot;5&quot;/&gt;&lt;property id=&quot;20300&quot; value=&quot;Slide 5 - &amp;quot;Overtime and Completed versus Committed Velocity&amp;quot;&quot;/&gt;&lt;property id=&quot;20307&quot; value=&quot;314&quot;/&gt;&lt;/object&gt;&lt;object type=&quot;3&quot; unique_id=&quot;76822&quot;&gt;&lt;property id=&quot;20148&quot; value=&quot;5&quot;/&gt;&lt;property id=&quot;20300&quot; value=&quot;Slide 6&quot;/&gt;&lt;property id=&quot;20307&quot; value=&quot;315&quot;/&gt;&lt;/object&gt;&lt;object type=&quot;3&quot; unique_id=&quot;76823&quot;&gt;&lt;property id=&quot;20148&quot; value=&quot;5&quot;/&gt;&lt;property id=&quot;20300&quot; value=&quot;Slide 7 - &amp;quot;&amp;#x0D;&amp;#x0A;Portfolio Management Framework &amp;#x0D;&amp;#x0A;&amp;amp;#x09;&amp;quot;&quot;/&gt;&lt;property id=&quot;20307&quot; value=&quot;316&quot;/&gt;&lt;/object&gt;&lt;object type=&quot;3&quot; unique_id=&quot;76824&quot;&gt;&lt;property id=&quot;20148&quot; value=&quot;5&quot;/&gt;&lt;property id=&quot;20300&quot; value=&quot;Slide 8 - &amp;quot;Portfolio Management Framework - Contents&amp;quot;&quot;/&gt;&lt;property id=&quot;20307&quot; value=&quot;317&quot;/&gt;&lt;/object&gt;&lt;object type=&quot;3&quot; unique_id=&quot;76825&quot;&gt;&lt;property id=&quot;20148&quot; value=&quot;5&quot;/&gt;&lt;property id=&quot;20300&quot; value=&quot;Slide 9 - &amp;quot;Portfolio Vision captures strategic intent and provides guidance to the purposeful investment of time, money, and r&quot;/&gt;&lt;property id=&quot;20307&quot; value=&quot;318&quot;/&gt;&lt;/object&gt;&lt;object type=&quot;3&quot; unique_id=&quot;76826&quot;&gt;&lt;property id=&quot;20148&quot; value=&quot;5&quot;/&gt;&lt;property id=&quot;20300&quot; value=&quot;Slide 10 - &amp;quot;Portfolio Management: Based on Lean-Agile Principles.  &amp;quot;&quot;/&gt;&lt;property id=&quot;20307&quot; value=&quot;319&quot;/&gt;&lt;/object&gt;&lt;object type=&quot;3&quot; unique_id=&quot;76827&quot;&gt;&lt;property id=&quot;20148&quot; value=&quot;5&quot;/&gt;&lt;property id=&quot;20300&quot; value=&quot;Slide 11&quot;/&gt;&lt;property id=&quot;20307&quot; value=&quot;320&quot;/&gt;&lt;/object&gt;&lt;object type=&quot;3&quot; unique_id=&quot;76828&quot;&gt;&lt;property id=&quot;20148&quot; value=&quot;5&quot;/&gt;&lt;property id=&quot;20300&quot; value=&quot;Slide 12 - &amp;quot;Portfolio Iterative Decision Making Cadence&amp;quot;&quot;/&gt;&lt;property id=&quot;20307&quot; value=&quot;321&quot;/&gt;&lt;/object&gt;&lt;object type=&quot;3&quot; unique_id=&quot;76829&quot;&gt;&lt;property id=&quot;20148&quot; value=&quot;5&quot;/&gt;&lt;property id=&quot;20300&quot; value=&quot;Slide 13&quot;/&gt;&lt;property id=&quot;20307&quot; value=&quot;322&quot;/&gt;&lt;/object&gt;&lt;object type=&quot;3&quot; unique_id=&quot;76830&quot;&gt;&lt;property id=&quot;20148&quot; value=&quot;5&quot;/&gt;&lt;property id=&quot;20300&quot; value=&quot;Slide 14 - &amp;quot;Portfolio Pilot Update - Accomplishments&amp;quot;&quot;/&gt;&lt;property id=&quot;20307&quot; value=&quot;323&quot;/&gt;&lt;/object&gt;&lt;object type=&quot;3&quot; unique_id=&quot;76831&quot;&gt;&lt;property id=&quot;20148&quot; value=&quot;5&quot;/&gt;&lt;property id=&quot;20300&quot; value=&quot;Slide 15&quot;/&gt;&lt;property id=&quot;20307&quot; value=&quot;324&quot;/&gt;&lt;/object&gt;&lt;object type=&quot;3&quot; unique_id=&quot;76832&quot;&gt;&lt;property id=&quot;20148&quot; value=&quot;5&quot;/&gt;&lt;property id=&quot;20300&quot; value=&quot;Slide 16&quot;/&gt;&lt;property id=&quot;20307&quot; value=&quot;325&quot;/&gt;&lt;/object&gt;&lt;object type=&quot;3&quot; unique_id=&quot;76833&quot;&gt;&lt;property id=&quot;20148&quot; value=&quot;5&quot;/&gt;&lt;property id=&quot;20300&quot; value=&quot;Slide 17&quot;/&gt;&lt;property id=&quot;20307&quot; value=&quot;326&quot;/&gt;&lt;/object&gt;&lt;object type=&quot;3&quot; unique_id=&quot;76834&quot;&gt;&lt;property id=&quot;20148&quot; value=&quot;5&quot;/&gt;&lt;property id=&quot;20300&quot; value=&quot;Slide 18&quot;/&gt;&lt;property id=&quot;20307&quot; value=&quot;327&quot;/&gt;&lt;/object&gt;&lt;object type=&quot;3&quot; unique_id=&quot;76835&quot;&gt;&lt;property id=&quot;20148&quot; value=&quot;5&quot;/&gt;&lt;property id=&quot;20300&quot; value=&quot;Slide 19&quot;/&gt;&lt;property id=&quot;20307&quot; value=&quot;328&quot;/&gt;&lt;/object&gt;&lt;object type=&quot;3&quot; unique_id=&quot;76836&quot;&gt;&lt;property id=&quot;20148&quot; value=&quot;5&quot;/&gt;&lt;property id=&quot;20300&quot; value=&quot;Slide 20&quot;/&gt;&lt;property id=&quot;20307&quot; value=&quot;329&quot;/&gt;&lt;/object&gt;&lt;object type=&quot;3&quot; unique_id=&quot;76837&quot;&gt;&lt;property id=&quot;20148&quot; value=&quot;5&quot;/&gt;&lt;property id=&quot;20300&quot; value=&quot;Slide 22&quot;/&gt;&lt;property id=&quot;20307&quot; value=&quot;330&quot;/&gt;&lt;/object&gt;&lt;object type=&quot;3&quot; unique_id=&quot;76838&quot;&gt;&lt;property id=&quot;20148&quot; value=&quot;5&quot;/&gt;&lt;property id=&quot;20300&quot; value=&quot;Slide 23&quot;/&gt;&lt;property id=&quot;20307&quot; value=&quot;331&quot;/&gt;&lt;/object&gt;&lt;object type=&quot;3&quot; unique_id=&quot;76839&quot;&gt;&lt;property id=&quot;20148&quot; value=&quot;5&quot;/&gt;&lt;property id=&quot;20300&quot; value=&quot;Slide 24&quot;/&gt;&lt;property id=&quot;20307&quot; value=&quot;332&quot;/&gt;&lt;/object&gt;&lt;object type=&quot;3&quot; unique_id=&quot;76840&quot;&gt;&lt;property id=&quot;20148&quot; value=&quot;5&quot;/&gt;&lt;property id=&quot;20300&quot; value=&quot;Slide 25&quot;/&gt;&lt;property id=&quot;20307&quot; value=&quot;333&quot;/&gt;&lt;/object&gt;&lt;object type=&quot;3&quot; unique_id=&quot;76841&quot;&gt;&lt;property id=&quot;20148&quot; value=&quot;5&quot;/&gt;&lt;property id=&quot;20300&quot; value=&quot;Slide 26&quot;/&gt;&lt;property id=&quot;20307&quot; value=&quot;334&quot;/&gt;&lt;/object&gt;&lt;object type=&quot;3&quot; unique_id=&quot;76842&quot;&gt;&lt;property id=&quot;20148&quot; value=&quot;5&quot;/&gt;&lt;property id=&quot;20300&quot; value=&quot;Slide 27&quot;/&gt;&lt;property id=&quot;20307&quot; value=&quot;335&quot;/&gt;&lt;/object&gt;&lt;object type=&quot;3&quot; unique_id=&quot;76843&quot;&gt;&lt;property id=&quot;20148&quot; value=&quot;5&quot;/&gt;&lt;property id=&quot;20300&quot; value=&quot;Slide 28&quot;/&gt;&lt;property id=&quot;20307&quot; value=&quot;336&quot;/&gt;&lt;/object&gt;&lt;object type=&quot;3&quot; unique_id=&quot;76844&quot;&gt;&lt;property id=&quot;20148&quot; value=&quot;5&quot;/&gt;&lt;property id=&quot;20300&quot; value=&quot;Slide 29&quot;/&gt;&lt;property id=&quot;20307&quot; value=&quot;337&quot;/&gt;&lt;/object&gt;&lt;object type=&quot;3&quot; unique_id=&quot;76845&quot;&gt;&lt;property id=&quot;20148&quot; value=&quot;5&quot;/&gt;&lt;property id=&quot;20300&quot; value=&quot;Slide 21&quot;/&gt;&lt;property id=&quot;20307&quot; value=&quot;338&quot;/&gt;&lt;/object&gt;&lt;object type=&quot;3&quot; unique_id=&quot;76846&quot;&gt;&lt;property id=&quot;20148&quot; value=&quot;5&quot;/&gt;&lt;property id=&quot;20300&quot; value=&quot;Slide 30&quot;/&gt;&lt;property id=&quot;20307&quot; value=&quot;339&quot;/&gt;&lt;/object&gt;&lt;object type=&quot;3&quot; unique_id=&quot;76847&quot;&gt;&lt;property id=&quot;20148&quot; value=&quot;5&quot;/&gt;&lt;property id=&quot;20300&quot; value=&quot;Slide 31&quot;/&gt;&lt;property id=&quot;20307&quot; value=&quot;340&quot;/&gt;&lt;/object&gt;&lt;object type=&quot;3&quot; unique_id=&quot;76848&quot;&gt;&lt;property id=&quot;20148&quot; value=&quot;5&quot;/&gt;&lt;property id=&quot;20300&quot; value=&quot;Slide 32&quot;/&gt;&lt;property id=&quot;20307&quot; value=&quot;341&quot;/&gt;&lt;/object&gt;&lt;object type=&quot;3&quot; unique_id=&quot;76849&quot;&gt;&lt;property id=&quot;20148&quot; value=&quot;5&quot;/&gt;&lt;property id=&quot;20300&quot; value=&quot;Slide 33&quot;/&gt;&lt;property id=&quot;20307&quot; value=&quot;342&quot;/&gt;&lt;/object&gt;&lt;object type=&quot;3&quot; unique_id=&quot;76850&quot;&gt;&lt;property id=&quot;20148&quot; value=&quot;5&quot;/&gt;&lt;property id=&quot;20300&quot; value=&quot;Slide 34&quot;/&gt;&lt;property id=&quot;20307&quot; value=&quot;343&quot;/&gt;&lt;/object&gt;&lt;object type=&quot;3&quot; unique_id=&quot;76851&quot;&gt;&lt;property id=&quot;20148&quot; value=&quot;5&quot;/&gt;&lt;property id=&quot;20300&quot; value=&quot;Slide 35&quot;/&gt;&lt;property id=&quot;20307&quot; value=&quot;344&quot;/&gt;&lt;/object&gt;&lt;object type=&quot;3&quot; unique_id=&quot;76852&quot;&gt;&lt;property id=&quot;20148&quot; value=&quot;5&quot;/&gt;&lt;property id=&quot;20300&quot; value=&quot;Slide 36&quot;/&gt;&lt;property id=&quot;20307&quot; value=&quot;345&quot;/&gt;&lt;/object&gt;&lt;/object&gt;&lt;object type=&quot;8&quot; unique_id=&quot;10022&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l6ANyo_vkeeqGYbA8_P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Il6ANyo_vkeeqGYbA8_P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AMD4z3RuEyJ22lf0zm8e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Il6ANyo_vkeeqGYbA8_Pn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l6ANyo_vkeeqGYbA8_P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AMD4z3RuEyJ22lf0zm8ew"/>
</p:tagLst>
</file>

<file path=ppt/theme/theme1.xml><?xml version="1.0" encoding="utf-8"?>
<a:theme xmlns:a="http://schemas.openxmlformats.org/drawingml/2006/main" name="SEACon Template">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0.xml><?xml version="1.0" encoding="utf-8"?>
<a:theme xmlns:a="http://schemas.openxmlformats.org/drawingml/2006/main" name="14_FedEx Services WS">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1.xml><?xml version="1.0" encoding="utf-8"?>
<a:theme xmlns:a="http://schemas.openxmlformats.org/drawingml/2006/main" name="15_FedEx Services WS">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2.xml><?xml version="1.0" encoding="utf-8"?>
<a:theme xmlns:a="http://schemas.openxmlformats.org/drawingml/2006/main" name="16_FedEx Services WS">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3.xml><?xml version="1.0" encoding="utf-8"?>
<a:theme xmlns:a="http://schemas.openxmlformats.org/drawingml/2006/main" name="7_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0_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1_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_SEACon Template">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7.xml><?xml version="1.0" encoding="utf-8"?>
<a:theme xmlns:a="http://schemas.openxmlformats.org/drawingml/2006/main" name="1_FedEx Services WS">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24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8.xml><?xml version="1.0" encoding="utf-8"?>
<a:theme xmlns:a="http://schemas.openxmlformats.org/drawingml/2006/main" name="3_SEACon Template">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19.xml><?xml version="1.0" encoding="utf-8"?>
<a:theme xmlns:a="http://schemas.openxmlformats.org/drawingml/2006/main" name="12_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edEx_Services">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EACon Template">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5.xml><?xml version="1.0" encoding="utf-8"?>
<a:theme xmlns:a="http://schemas.openxmlformats.org/drawingml/2006/main" name="8_SEACon Template">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6.xml><?xml version="1.0" encoding="utf-8"?>
<a:theme xmlns:a="http://schemas.openxmlformats.org/drawingml/2006/main" name="January 2013 EC Leadership Meeting Template">
  <a:themeElements>
    <a:clrScheme name="FedEx Corporate">
      <a:dk1>
        <a:sysClr val="windowText" lastClr="000000"/>
      </a:dk1>
      <a:lt1>
        <a:sysClr val="window" lastClr="FFFFFF"/>
      </a:lt1>
      <a:dk2>
        <a:srgbClr val="4D148C"/>
      </a:dk2>
      <a:lt2>
        <a:srgbClr val="D1D3D4"/>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_FedEx Services WS">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CDFA9A40-164F-499F-8DA4-F435CC2EF3F3}" vid="{4B8AEF81-E4D3-47C1-8FD1-7142A63B75EE}"/>
    </a:ext>
  </a:extLst>
</a:theme>
</file>

<file path=ppt/theme/theme8.xml><?xml version="1.0" encoding="utf-8"?>
<a:theme xmlns:a="http://schemas.openxmlformats.org/drawingml/2006/main" name="FedEx_Services_WS_042214">
  <a:themeElements>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4D148C"/>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 xmlns:thm15="http://schemas.microsoft.com/office/thememl/2012/main" name="FedEx Services WS" id="{78112297-B8D3-43D5-B4A2-C4B9F617BEDE}" vid="{09626466-2484-4014-939C-A6D62295FA27}"/>
    </a:ext>
  </a:extLst>
</a:theme>
</file>

<file path=ppt/theme/theme9.xml><?xml version="1.0" encoding="utf-8"?>
<a:theme xmlns:a="http://schemas.openxmlformats.org/drawingml/2006/main" name="4_Default Theme">
  <a:themeElements>
    <a:clrScheme name="FedEx Services">
      <a:dk1>
        <a:sysClr val="windowText" lastClr="000000"/>
      </a:dk1>
      <a:lt1>
        <a:sysClr val="window" lastClr="FFFFFF"/>
      </a:lt1>
      <a:dk2>
        <a:srgbClr val="4D148C"/>
      </a:dk2>
      <a:lt2>
        <a:srgbClr val="CDCDCD"/>
      </a:lt2>
      <a:accent1>
        <a:srgbClr val="FF6600"/>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Services">
        <a:dk1>
          <a:sysClr val="windowText" lastClr="000000"/>
        </a:dk1>
        <a:lt1>
          <a:sysClr val="window" lastClr="FFFFFF"/>
        </a:lt1>
        <a:dk2>
          <a:srgbClr val="4D148C"/>
        </a:dk2>
        <a:lt2>
          <a:srgbClr val="CDCDCD"/>
        </a:lt2>
        <a:accent1>
          <a:srgbClr val="FF6600"/>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45A81CC36F5D4FBF18DB07D26DAD95" ma:contentTypeVersion="1" ma:contentTypeDescription="Create a new document." ma:contentTypeScope="" ma:versionID="60d04d73ecaf24575d432eae2c4e2f84">
  <xsd:schema xmlns:xsd="http://www.w3.org/2001/XMLSchema" xmlns:xs="http://www.w3.org/2001/XMLSchema" xmlns:p="http://schemas.microsoft.com/office/2006/metadata/properties" xmlns:ns1="http://schemas.microsoft.com/sharepoint/v3" targetNamespace="http://schemas.microsoft.com/office/2006/metadata/properties" ma:root="true" ma:fieldsID="6f9746fe128b0ca74698fd9d7c13d39e"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C1B338-0152-4AA6-96B0-B6AC83969EFA}">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3F8E56A9-E065-45F0-B398-00BA7CE89123}">
  <ds:schemaRefs>
    <ds:schemaRef ds:uri="http://schemas.microsoft.com/sharepoint/v3/contenttype/forms"/>
  </ds:schemaRefs>
</ds:datastoreItem>
</file>

<file path=customXml/itemProps3.xml><?xml version="1.0" encoding="utf-8"?>
<ds:datastoreItem xmlns:ds="http://schemas.openxmlformats.org/officeDocument/2006/customXml" ds:itemID="{2A9AD468-5DC0-4B23-BABC-5DAB44550D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19149</TotalTime>
  <Words>6422</Words>
  <Application>Microsoft Macintosh PowerPoint</Application>
  <PresentationFormat>Custom</PresentationFormat>
  <Paragraphs>844</Paragraphs>
  <Slides>48</Slides>
  <Notes>47</Notes>
  <HiddenSlides>0</HiddenSlides>
  <MMClips>0</MMClips>
  <ScaleCrop>false</ScaleCrop>
  <HeadingPairs>
    <vt:vector size="4" baseType="variant">
      <vt:variant>
        <vt:lpstr>Theme</vt:lpstr>
      </vt:variant>
      <vt:variant>
        <vt:i4>19</vt:i4>
      </vt:variant>
      <vt:variant>
        <vt:lpstr>Slide Titles</vt:lpstr>
      </vt:variant>
      <vt:variant>
        <vt:i4>48</vt:i4>
      </vt:variant>
    </vt:vector>
  </HeadingPairs>
  <TitlesOfParts>
    <vt:vector size="67" baseType="lpstr">
      <vt:lpstr>SEACon Template</vt:lpstr>
      <vt:lpstr>9_FedEx_Services</vt:lpstr>
      <vt:lpstr>FedEx_Services</vt:lpstr>
      <vt:lpstr>1_SEACon Template</vt:lpstr>
      <vt:lpstr>8_SEACon Template</vt:lpstr>
      <vt:lpstr>January 2013 EC Leadership Meeting Template</vt:lpstr>
      <vt:lpstr>13_FedEx Services WS</vt:lpstr>
      <vt:lpstr>FedEx_Services_WS_042214</vt:lpstr>
      <vt:lpstr>4_Default Theme</vt:lpstr>
      <vt:lpstr>14_FedEx Services WS</vt:lpstr>
      <vt:lpstr>15_FedEx Services WS</vt:lpstr>
      <vt:lpstr>16_FedEx Services WS</vt:lpstr>
      <vt:lpstr>7_FedEx_Services</vt:lpstr>
      <vt:lpstr>10_FedEx_Services</vt:lpstr>
      <vt:lpstr>11_FedEx_Services</vt:lpstr>
      <vt:lpstr>2_SEACon Template</vt:lpstr>
      <vt:lpstr>1_FedEx Services WS</vt:lpstr>
      <vt:lpstr>3_SEACon Template</vt:lpstr>
      <vt:lpstr>12_FedEx_Services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FedEx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Santiago</dc:creator>
  <cp:lastModifiedBy>Josh Fruit</cp:lastModifiedBy>
  <cp:revision>685</cp:revision>
  <cp:lastPrinted>2015-11-11T15:17:00Z</cp:lastPrinted>
  <dcterms:created xsi:type="dcterms:W3CDTF">2015-05-04T20:28:15Z</dcterms:created>
  <dcterms:modified xsi:type="dcterms:W3CDTF">2016-08-21T21:25:44Z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0x0101004245A81CC36F5D4FBF18DB07D26DAD95</vt:lpwstr>
  </property>
</Properties>
</file>